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tmp" ContentType="image/png"/>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7.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9.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10.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3.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14.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15.xml" ContentType="application/vnd.openxmlformats-officedocument.theme+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theme/theme16.xml" ContentType="application/vnd.openxmlformats-officedocument.theme+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8"/>
    <p:sldMasterId id="2147484229" r:id="rId9"/>
    <p:sldMasterId id="2147484823" r:id="rId10"/>
    <p:sldMasterId id="2147484842" r:id="rId11"/>
    <p:sldMasterId id="2147484859" r:id="rId12"/>
    <p:sldMasterId id="2147484878" r:id="rId13"/>
    <p:sldMasterId id="2147484899" r:id="rId14"/>
    <p:sldMasterId id="2147484911" r:id="rId15"/>
    <p:sldMasterId id="2147484938" r:id="rId16"/>
    <p:sldMasterId id="2147484969" r:id="rId17"/>
    <p:sldMasterId id="2147485019" r:id="rId18"/>
    <p:sldMasterId id="2147485048" r:id="rId19"/>
    <p:sldMasterId id="2147485074" r:id="rId20"/>
    <p:sldMasterId id="2147485112" r:id="rId21"/>
    <p:sldMasterId id="2147485162" r:id="rId22"/>
    <p:sldMasterId id="2147485194" r:id="rId23"/>
    <p:sldMasterId id="2147485241" r:id="rId24"/>
  </p:sldMasterIdLst>
  <p:notesMasterIdLst>
    <p:notesMasterId r:id="rId49"/>
  </p:notesMasterIdLst>
  <p:handoutMasterIdLst>
    <p:handoutMasterId r:id="rId50"/>
  </p:handoutMasterIdLst>
  <p:sldIdLst>
    <p:sldId id="1619" r:id="rId25"/>
    <p:sldId id="1644" r:id="rId26"/>
    <p:sldId id="1645" r:id="rId27"/>
    <p:sldId id="1648" r:id="rId28"/>
    <p:sldId id="1649" r:id="rId29"/>
    <p:sldId id="1620" r:id="rId30"/>
    <p:sldId id="1621" r:id="rId31"/>
    <p:sldId id="1491" r:id="rId32"/>
    <p:sldId id="1492" r:id="rId33"/>
    <p:sldId id="1498" r:id="rId34"/>
    <p:sldId id="1622" r:id="rId35"/>
    <p:sldId id="1626" r:id="rId36"/>
    <p:sldId id="1625" r:id="rId37"/>
    <p:sldId id="1605" r:id="rId38"/>
    <p:sldId id="1435" r:id="rId39"/>
    <p:sldId id="1630" r:id="rId40"/>
    <p:sldId id="1631" r:id="rId41"/>
    <p:sldId id="1632" r:id="rId42"/>
    <p:sldId id="1593" r:id="rId43"/>
    <p:sldId id="1551" r:id="rId44"/>
    <p:sldId id="1552" r:id="rId45"/>
    <p:sldId id="1594" r:id="rId46"/>
    <p:sldId id="1559" r:id="rId47"/>
    <p:sldId id="1643" r:id="rId48"/>
  </p:sldIdLst>
  <p:sldSz cx="12436475" cy="6994525"/>
  <p:notesSz cx="7010400" cy="9296400"/>
  <p:defaultTex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843" userDrawn="1">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1F50"/>
    <a:srgbClr val="0078D7"/>
    <a:srgbClr val="2F2F31"/>
    <a:srgbClr val="002050"/>
    <a:srgbClr val="000000"/>
    <a:srgbClr val="F15A29"/>
    <a:srgbClr val="00BCF2"/>
    <a:srgbClr val="68217A"/>
    <a:srgbClr val="001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71" autoAdjust="0"/>
    <p:restoredTop sz="88378" autoAdjust="0"/>
  </p:normalViewPr>
  <p:slideViewPr>
    <p:cSldViewPr snapToGrid="0">
      <p:cViewPr varScale="1">
        <p:scale>
          <a:sx n="81" d="100"/>
          <a:sy n="81" d="100"/>
        </p:scale>
        <p:origin x="800" y="184"/>
      </p:cViewPr>
      <p:guideLst>
        <p:guide orient="horz" pos="184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8" d="100"/>
        <a:sy n="58" d="100"/>
      </p:scale>
      <p:origin x="0" y="-10636"/>
    </p:cViewPr>
  </p:sorterViewPr>
  <p:notesViewPr>
    <p:cSldViewPr snapToGrid="0">
      <p:cViewPr varScale="1">
        <p:scale>
          <a:sx n="83" d="100"/>
          <a:sy n="83" d="100"/>
        </p:scale>
        <p:origin x="3852" y="96"/>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6.xml"/><Relationship Id="rId14" Type="http://schemas.openxmlformats.org/officeDocument/2006/relationships/slideMaster" Target="slideMasters/slideMaster7.xml"/><Relationship Id="rId15" Type="http://schemas.openxmlformats.org/officeDocument/2006/relationships/slideMaster" Target="slideMasters/slideMaster8.xml"/><Relationship Id="rId16" Type="http://schemas.openxmlformats.org/officeDocument/2006/relationships/slideMaster" Target="slideMasters/slideMaster9.xml"/><Relationship Id="rId17" Type="http://schemas.openxmlformats.org/officeDocument/2006/relationships/slideMaster" Target="slideMasters/slideMaster10.xml"/><Relationship Id="rId18" Type="http://schemas.openxmlformats.org/officeDocument/2006/relationships/slideMaster" Target="slideMasters/slideMaster11.xml"/><Relationship Id="rId19" Type="http://schemas.openxmlformats.org/officeDocument/2006/relationships/slideMaster" Target="slideMasters/slideMaster12.xml"/><Relationship Id="rId50" Type="http://schemas.openxmlformats.org/officeDocument/2006/relationships/handoutMaster" Target="handoutMasters/handout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16.xml"/><Relationship Id="rId41" Type="http://schemas.openxmlformats.org/officeDocument/2006/relationships/slide" Target="slides/slide17.xml"/><Relationship Id="rId42" Type="http://schemas.openxmlformats.org/officeDocument/2006/relationships/slide" Target="slides/slide18.xml"/><Relationship Id="rId43" Type="http://schemas.openxmlformats.org/officeDocument/2006/relationships/slide" Target="slides/slide19.xml"/><Relationship Id="rId44" Type="http://schemas.openxmlformats.org/officeDocument/2006/relationships/slide" Target="slides/slide20.xml"/><Relationship Id="rId45" Type="http://schemas.openxmlformats.org/officeDocument/2006/relationships/slide" Target="slides/slide21.xml"/><Relationship Id="rId46" Type="http://schemas.openxmlformats.org/officeDocument/2006/relationships/slide" Target="slides/slide22.xml"/><Relationship Id="rId47" Type="http://schemas.openxmlformats.org/officeDocument/2006/relationships/slide" Target="slides/slide23.xml"/><Relationship Id="rId48" Type="http://schemas.openxmlformats.org/officeDocument/2006/relationships/slide" Target="slides/slide24.xml"/><Relationship Id="rId4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slideMaster" Target="slideMasters/slideMaster1.xml"/><Relationship Id="rId9" Type="http://schemas.openxmlformats.org/officeDocument/2006/relationships/slideMaster" Target="slideMasters/slideMaster2.xml"/><Relationship Id="rId30" Type="http://schemas.openxmlformats.org/officeDocument/2006/relationships/slide" Target="slides/slide6.xml"/><Relationship Id="rId31" Type="http://schemas.openxmlformats.org/officeDocument/2006/relationships/slide" Target="slides/slide7.xml"/><Relationship Id="rId32" Type="http://schemas.openxmlformats.org/officeDocument/2006/relationships/slide" Target="slides/slide8.xml"/><Relationship Id="rId33" Type="http://schemas.openxmlformats.org/officeDocument/2006/relationships/slide" Target="slides/slide9.xml"/><Relationship Id="rId34" Type="http://schemas.openxmlformats.org/officeDocument/2006/relationships/slide" Target="slides/slide10.xml"/><Relationship Id="rId35" Type="http://schemas.openxmlformats.org/officeDocument/2006/relationships/slide" Target="slides/slide11.xml"/><Relationship Id="rId36" Type="http://schemas.openxmlformats.org/officeDocument/2006/relationships/slide" Target="slides/slide12.xml"/><Relationship Id="rId37" Type="http://schemas.openxmlformats.org/officeDocument/2006/relationships/slide" Target="slides/slide13.xml"/><Relationship Id="rId38" Type="http://schemas.openxmlformats.org/officeDocument/2006/relationships/slide" Target="slides/slide14.xml"/><Relationship Id="rId39" Type="http://schemas.openxmlformats.org/officeDocument/2006/relationships/slide" Target="slides/slide15.xml"/><Relationship Id="rId20" Type="http://schemas.openxmlformats.org/officeDocument/2006/relationships/slideMaster" Target="slideMasters/slideMaster13.xml"/><Relationship Id="rId21" Type="http://schemas.openxmlformats.org/officeDocument/2006/relationships/slideMaster" Target="slideMasters/slideMaster14.xml"/><Relationship Id="rId22" Type="http://schemas.openxmlformats.org/officeDocument/2006/relationships/slideMaster" Target="slideMasters/slideMaster15.xml"/><Relationship Id="rId23" Type="http://schemas.openxmlformats.org/officeDocument/2006/relationships/slideMaster" Target="slideMasters/slideMaster16.xml"/><Relationship Id="rId24" Type="http://schemas.openxmlformats.org/officeDocument/2006/relationships/slideMaster" Target="slideMasters/slideMaster17.xml"/><Relationship Id="rId25" Type="http://schemas.openxmlformats.org/officeDocument/2006/relationships/slide" Target="slides/slide1.xml"/><Relationship Id="rId26" Type="http://schemas.openxmlformats.org/officeDocument/2006/relationships/slide" Target="slides/slide2.xml"/><Relationship Id="rId27" Type="http://schemas.openxmlformats.org/officeDocument/2006/relationships/slide" Target="slides/slide3.xml"/><Relationship Id="rId28" Type="http://schemas.openxmlformats.org/officeDocument/2006/relationships/slide" Target="slides/slide4.xml"/><Relationship Id="rId29" Type="http://schemas.openxmlformats.org/officeDocument/2006/relationships/slide" Target="slides/slide5.xml"/><Relationship Id="rId10" Type="http://schemas.openxmlformats.org/officeDocument/2006/relationships/slideMaster" Target="slideMasters/slideMaster3.xml"/><Relationship Id="rId11" Type="http://schemas.openxmlformats.org/officeDocument/2006/relationships/slideMaster" Target="slideMasters/slideMaster4.xml"/><Relationship Id="rId12"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298"/>
            <a:ext cx="3037840" cy="464821"/>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7" name="Date Placeholder 6"/>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0E650888-B320-4D42-825A-DACA9D229046}" type="datetime8">
              <a:rPr lang="en-US" altLang="en-US"/>
              <a:pPr>
                <a:defRPr/>
              </a:pPr>
              <a:t>4/23/17 12:52 PM</a:t>
            </a:fld>
            <a:endParaRPr lang="en-US" altLang="en-US"/>
          </a:p>
        </p:txBody>
      </p:sp>
      <p:sp>
        <p:nvSpPr>
          <p:cNvPr id="8" name="Footer Placeholder 7"/>
          <p:cNvSpPr>
            <a:spLocks noGrp="1"/>
          </p:cNvSpPr>
          <p:nvPr>
            <p:ph type="ftr" sz="quarter" idx="2"/>
          </p:nvPr>
        </p:nvSpPr>
        <p:spPr>
          <a:xfrm>
            <a:off x="0" y="8829967"/>
            <a:ext cx="5923139" cy="337317"/>
          </a:xfrm>
          <a:prstGeom prst="rect">
            <a:avLst/>
          </a:prstGeom>
        </p:spPr>
        <p:txBody>
          <a:bodyPr vert="horz" wrap="square" lIns="93177" tIns="46589" rIns="93177" bIns="46589" numCol="1" anchor="b" anchorCtr="0" compatLnSpc="1">
            <a:prstTxWarp prst="textNoShape">
              <a:avLst/>
            </a:prstTxWarp>
          </a:bodyPr>
          <a:lstStyle>
            <a:lvl1pPr marL="406034"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1780" y="8829967"/>
            <a:ext cx="1096998"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AFF62DE4-05AC-47FA-BA75-E4D1950DBB94}" type="slidenum">
              <a:rPr lang="en-US" altLang="en-US"/>
              <a:pPr>
                <a:defRPr/>
              </a:pPr>
              <a:t>‹#›</a:t>
            </a:fld>
            <a:endParaRPr lang="en-US" altLang="en-US"/>
          </a:p>
        </p:txBody>
      </p:sp>
    </p:spTree>
    <p:extLst>
      <p:ext uri="{BB962C8B-B14F-4D97-AF65-F5344CB8AC3E}">
        <p14:creationId xmlns:p14="http://schemas.microsoft.com/office/powerpoint/2010/main" val="387487505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10" name="Footer Placeholder 9"/>
          <p:cNvSpPr>
            <a:spLocks noGrp="1"/>
          </p:cNvSpPr>
          <p:nvPr>
            <p:ph type="ftr" sz="quarter" idx="4"/>
          </p:nvPr>
        </p:nvSpPr>
        <p:spPr>
          <a:xfrm>
            <a:off x="1" y="8831580"/>
            <a:ext cx="6052961" cy="361527"/>
          </a:xfrm>
          <a:prstGeom prst="rect">
            <a:avLst/>
          </a:prstGeom>
        </p:spPr>
        <p:txBody>
          <a:bodyPr vert="horz" wrap="square" lIns="93177" tIns="46589" rIns="93177" bIns="46589" numCol="1" anchor="b" anchorCtr="0" compatLnSpc="1">
            <a:prstTxWarp prst="textNoShape">
              <a:avLst/>
            </a:prstTxWarp>
          </a:bodyPr>
          <a:lstStyle>
            <a:lvl1pPr marL="582359"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504B3C87-3D8D-4CFE-9DF8-ACB5F82F8CF7}" type="datetime8">
              <a:rPr lang="en-US" altLang="en-US"/>
              <a:pPr>
                <a:defRPr/>
              </a:pPr>
              <a:t>4/23/17 12:52 PM</a:t>
            </a:fld>
            <a:endParaRPr lang="en-US" alt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Slide Number Placeholder 12"/>
          <p:cNvSpPr>
            <a:spLocks noGrp="1"/>
          </p:cNvSpPr>
          <p:nvPr>
            <p:ph type="sldNum" sz="quarter" idx="5"/>
          </p:nvPr>
        </p:nvSpPr>
        <p:spPr>
          <a:xfrm>
            <a:off x="6039979" y="8829967"/>
            <a:ext cx="968799"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9672FC2E-5954-4E65-BEEE-BF75C4846817}" type="slidenum">
              <a:rPr lang="en-US" altLang="en-US"/>
              <a:pPr>
                <a:defRPr/>
              </a:pPr>
              <a:t>‹#›</a:t>
            </a:fld>
            <a:endParaRPr lang="en-US" altLang="en-US"/>
          </a:p>
        </p:txBody>
      </p:sp>
    </p:spTree>
    <p:extLst>
      <p:ext uri="{BB962C8B-B14F-4D97-AF65-F5344CB8AC3E}">
        <p14:creationId xmlns:p14="http://schemas.microsoft.com/office/powerpoint/2010/main" val="1602028482"/>
      </p:ext>
    </p:extLst>
  </p:cSld>
  <p:clrMap bg1="lt1" tx1="dk1" bg2="lt2" tx2="dk2" accent1="accent1" accent2="accent2" accent3="accent3" accent4="accent4" accent5="accent5" accent6="accent6" hlink="hlink" folHlink="folHlink"/>
  <p:hf/>
  <p:notesStyle>
    <a:lvl1pPr algn="l" defTabSz="931863" rtl="0" eaLnBrk="0" fontAlgn="base" hangingPunct="0">
      <a:lnSpc>
        <a:spcPct val="90000"/>
      </a:lnSpc>
      <a:spcBef>
        <a:spcPct val="30000"/>
      </a:spcBef>
      <a:spcAft>
        <a:spcPts val="338"/>
      </a:spcAft>
      <a:defRPr sz="900" kern="1200">
        <a:solidFill>
          <a:schemeClr val="tx1"/>
        </a:solidFill>
        <a:latin typeface="Segoe UI Light" pitchFamily="34" charset="0"/>
        <a:ea typeface="MS PGothic" panose="020B0600070205080204" pitchFamily="34" charset="-128"/>
        <a:cs typeface="ＭＳ Ｐゴシック" charset="0"/>
      </a:defRPr>
    </a:lvl1pPr>
    <a:lvl2pPr marL="215900" indent="-107950"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2pPr>
    <a:lvl3pPr marL="333375"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3pPr>
    <a:lvl4pPr marL="492125" indent="-149225"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4pPr>
    <a:lvl5pPr marL="627063"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2</a:t>
            </a:fld>
            <a:endParaRPr lang="en-US" dirty="0"/>
          </a:p>
        </p:txBody>
      </p:sp>
    </p:spTree>
    <p:extLst>
      <p:ext uri="{BB962C8B-B14F-4D97-AF65-F5344CB8AC3E}">
        <p14:creationId xmlns:p14="http://schemas.microsoft.com/office/powerpoint/2010/main" val="227463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729510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13</a:t>
            </a:fld>
            <a:endParaRPr lang="en-US"/>
          </a:p>
        </p:txBody>
      </p:sp>
    </p:spTree>
    <p:extLst>
      <p:ext uri="{BB962C8B-B14F-4D97-AF65-F5344CB8AC3E}">
        <p14:creationId xmlns:p14="http://schemas.microsoft.com/office/powerpoint/2010/main" val="3566544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4/23/17 12:52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1547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defTabSz="932688">
              <a:defRPr/>
            </a:pPr>
            <a:fld id="{D87653DB-B31F-428D-9506-C3E312885146}" type="slidenum">
              <a:rPr lang="en-US" smtClean="0">
                <a:solidFill>
                  <a:prstClr val="black"/>
                </a:solidFill>
                <a:latin typeface="Calibri"/>
              </a:rPr>
              <a:pPr defTabSz="932688">
                <a:defRPr/>
              </a:pPr>
              <a:t>15</a:t>
            </a:fld>
            <a:endParaRPr lang="en-US">
              <a:solidFill>
                <a:prstClr val="black"/>
              </a:solidFill>
              <a:latin typeface="Calibri"/>
            </a:endParaRPr>
          </a:p>
        </p:txBody>
      </p:sp>
    </p:spTree>
    <p:extLst>
      <p:ext uri="{BB962C8B-B14F-4D97-AF65-F5344CB8AC3E}">
        <p14:creationId xmlns:p14="http://schemas.microsoft.com/office/powerpoint/2010/main" val="3871703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651732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1713890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4/23/17 12:52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941878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4/23/17 12:52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064587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smtClean="0"/>
              <a:t>Talking Points: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1" baseline="0" dirty="0" smtClean="0"/>
              <a:t>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endParaRPr lang="en-US" dirty="0" smtClean="0"/>
          </a:p>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4/23/17 12:52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23</a:t>
            </a:fld>
            <a:endParaRPr lang="en-US" altLang="en-US"/>
          </a:p>
        </p:txBody>
      </p:sp>
    </p:spTree>
    <p:extLst>
      <p:ext uri="{BB962C8B-B14F-4D97-AF65-F5344CB8AC3E}">
        <p14:creationId xmlns:p14="http://schemas.microsoft.com/office/powerpoint/2010/main" val="836139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4/23/17 12:52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870734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industry</a:t>
            </a:r>
            <a:r>
              <a:rPr lang="en-US" baseline="0" dirty="0" smtClean="0"/>
              <a:t> </a:t>
            </a:r>
            <a:r>
              <a:rPr lang="en-US" dirty="0" smtClean="0"/>
              <a:t>terms </a:t>
            </a:r>
            <a:r>
              <a:rPr lang="en-US" baseline="0" dirty="0" smtClean="0"/>
              <a:t>for cloud services</a:t>
            </a:r>
            <a:endParaRPr lang="en-US" dirty="0" smtClean="0"/>
          </a:p>
          <a:p>
            <a:pPr marL="0" indent="0">
              <a:buFont typeface="Arial" pitchFamily="34" charset="0"/>
              <a:buNone/>
            </a:pPr>
            <a:endParaRPr lang="en-US" b="1" dirty="0" smtClean="0"/>
          </a:p>
          <a:p>
            <a:r>
              <a:rPr lang="en-US" b="1" dirty="0" smtClean="0"/>
              <a:t>Speaker</a:t>
            </a:r>
            <a:r>
              <a:rPr lang="en-US" b="1" baseline="0" dirty="0" smtClean="0"/>
              <a:t> Notes:</a:t>
            </a:r>
            <a:endParaRPr lang="en-US" dirty="0" smtClean="0"/>
          </a:p>
          <a:p>
            <a:pPr marL="171450" indent="-171450">
              <a:buFont typeface="Arial" pitchFamily="34" charset="0"/>
              <a:buChar char="•"/>
            </a:pPr>
            <a:r>
              <a:rPr lang="en-US" b="0" dirty="0" smtClean="0"/>
              <a:t>There is a lot of talk in the industry about different</a:t>
            </a:r>
            <a:r>
              <a:rPr lang="en-US" b="0" baseline="0" dirty="0" smtClean="0"/>
              <a:t> terms like Platform as a Service, Infrastructure as a Service, and Software as a Service.</a:t>
            </a:r>
          </a:p>
          <a:p>
            <a:pPr marL="171450" indent="-171450">
              <a:buFont typeface="Arial" pitchFamily="34" charset="0"/>
              <a:buChar char="•"/>
            </a:pPr>
            <a:r>
              <a:rPr lang="en-US" b="0" baseline="0" dirty="0" smtClean="0"/>
              <a:t>Since PDC08 when we first announced the Windows Azure our focus has been on delivering a platform as a service offering where you can build applications.  Where the platform abstracts you from the complexities of building and running applications.  </a:t>
            </a:r>
          </a:p>
          <a:p>
            <a:pPr marL="171450" indent="-171450">
              <a:buFont typeface="Arial" pitchFamily="34" charset="0"/>
              <a:buChar char="•"/>
            </a:pPr>
            <a:r>
              <a:rPr lang="en-US" b="0" baseline="0" dirty="0" smtClean="0"/>
              <a:t>We fundamentally believe that the future path forward for development is by providing a platform.  In fact, as you’ll see in a few minutes, we believe that there are a number of new capabilities that should be delivered as services to the platform.</a:t>
            </a:r>
          </a:p>
          <a:p>
            <a:pPr marL="171450" indent="-171450">
              <a:buFont typeface="Arial" pitchFamily="34" charset="0"/>
              <a:buChar char="•"/>
            </a:pPr>
            <a:endParaRPr lang="en-US" b="0" baseline="0"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1109751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Slide Objectives:</a:t>
            </a:r>
          </a:p>
          <a:p>
            <a:pPr marL="175222" indent="-175222">
              <a:buFont typeface="Arial" pitchFamily="34" charset="0"/>
              <a:buChar char="•"/>
            </a:pPr>
            <a:r>
              <a:rPr lang="en-US" b="0" dirty="0" smtClean="0"/>
              <a:t>Explain</a:t>
            </a:r>
            <a:r>
              <a:rPr lang="en-US" b="0" baseline="0" dirty="0" smtClean="0"/>
              <a:t> the differences and relationship between </a:t>
            </a:r>
            <a:r>
              <a:rPr lang="en-US" b="0" baseline="0" dirty="0" err="1" smtClean="0"/>
              <a:t>IaaS</a:t>
            </a:r>
            <a:r>
              <a:rPr lang="en-US" b="0" baseline="0" dirty="0" smtClean="0"/>
              <a:t>, </a:t>
            </a:r>
            <a:r>
              <a:rPr lang="en-US" b="0" baseline="0" dirty="0" err="1" smtClean="0"/>
              <a:t>PaaS</a:t>
            </a:r>
            <a:r>
              <a:rPr lang="en-US" b="0" baseline="0" dirty="0" smtClean="0"/>
              <a:t>, and </a:t>
            </a:r>
            <a:r>
              <a:rPr lang="en-US" b="0" baseline="0" dirty="0" err="1" smtClean="0"/>
              <a:t>SaaS</a:t>
            </a:r>
            <a:r>
              <a:rPr lang="en-US" b="0" baseline="0" dirty="0" smtClean="0"/>
              <a:t> in more detail.</a:t>
            </a:r>
            <a:endParaRPr lang="en-US" b="0" dirty="0" smtClean="0"/>
          </a:p>
          <a:p>
            <a:endParaRPr lang="en-US" b="1" dirty="0" smtClean="0"/>
          </a:p>
          <a:p>
            <a:r>
              <a:rPr lang="en-US" b="1" dirty="0" smtClean="0"/>
              <a:t>Speaking Points:</a:t>
            </a:r>
          </a:p>
          <a:p>
            <a:pPr marL="175222" indent="-175222">
              <a:buFont typeface="Arial" pitchFamily="34" charset="0"/>
              <a:buChar char="•"/>
            </a:pPr>
            <a:r>
              <a:rPr lang="en-US" dirty="0" smtClean="0"/>
              <a:t>Here’s another</a:t>
            </a:r>
            <a:r>
              <a:rPr lang="en-US" baseline="0" dirty="0" smtClean="0"/>
              <a:t> way to look at the cloud services taxonomy and how this taxonomy maps to the components in an IT infrastructure.     </a:t>
            </a:r>
          </a:p>
          <a:p>
            <a:pPr marL="175222" indent="-175222">
              <a:buFont typeface="Arial" pitchFamily="34" charset="0"/>
              <a:buChar char="•"/>
            </a:pPr>
            <a:r>
              <a:rPr lang="en-US" baseline="0" dirty="0" smtClean="0"/>
              <a:t>Packaged Software</a:t>
            </a:r>
          </a:p>
          <a:p>
            <a:pPr marL="392889" lvl="1" indent="-175222"/>
            <a:r>
              <a:rPr lang="en-US" baseline="0" dirty="0" smtClean="0"/>
              <a:t>With packaged software a customer would be responsible for managing the entire stack – ranging from the network connectivity to the applications.  </a:t>
            </a:r>
          </a:p>
          <a:p>
            <a:pPr marL="175222" indent="-175222">
              <a:buFont typeface="Arial" pitchFamily="34" charset="0"/>
              <a:buChar char="•"/>
            </a:pPr>
            <a:r>
              <a:rPr lang="en-US" baseline="0" dirty="0" err="1" smtClean="0"/>
              <a:t>IaaS</a:t>
            </a:r>
            <a:endParaRPr lang="en-US" baseline="0" dirty="0" smtClean="0"/>
          </a:p>
          <a:p>
            <a:pPr marL="392889" lvl="1" indent="-175222"/>
            <a:r>
              <a:rPr lang="en-US" baseline="0" dirty="0" smtClean="0"/>
              <a:t>With Infrastructure as a Service, the lower levels of the stack are managed by a vendor.  Some of these components can be provided by traditional </a:t>
            </a:r>
            <a:r>
              <a:rPr lang="en-US" baseline="0" dirty="0" err="1" smtClean="0"/>
              <a:t>hosters</a:t>
            </a:r>
            <a:r>
              <a:rPr lang="en-US" baseline="0" dirty="0" smtClean="0"/>
              <a:t> – in fact most of them have moved to having a virtualized offering.  </a:t>
            </a:r>
          </a:p>
          <a:p>
            <a:pPr marL="392889" lvl="1" indent="-175222"/>
            <a:r>
              <a:rPr lang="en-US" baseline="0" dirty="0" smtClean="0"/>
              <a:t>Very few actually provide an OS</a:t>
            </a:r>
          </a:p>
          <a:p>
            <a:pPr marL="392889" lvl="1" indent="-175222"/>
            <a:r>
              <a:rPr lang="en-US" baseline="0" dirty="0" smtClean="0"/>
              <a:t>The customer is still responsible for managing the OS through the Applications.  </a:t>
            </a:r>
          </a:p>
          <a:p>
            <a:pPr marL="392889" lvl="1" indent="-175222" defTabSz="934479">
              <a:spcAft>
                <a:spcPts val="341"/>
              </a:spcAft>
              <a:defRPr/>
            </a:pPr>
            <a:r>
              <a:rPr lang="en-US" baseline="0" dirty="0" smtClean="0"/>
              <a:t>For the developer, an obvious benefit with </a:t>
            </a:r>
            <a:r>
              <a:rPr lang="en-US" baseline="0" dirty="0" err="1" smtClean="0"/>
              <a:t>IaaS</a:t>
            </a:r>
            <a:r>
              <a:rPr lang="en-US" baseline="0" dirty="0" smtClean="0"/>
              <a:t> is that it frees the developer from many concerns when provisioning physical or virtual machines. </a:t>
            </a:r>
          </a:p>
          <a:p>
            <a:pPr marL="392889" lvl="1" indent="-175222" defTabSz="934479">
              <a:spcAft>
                <a:spcPts val="341"/>
              </a:spcAft>
              <a:defRPr/>
            </a:pPr>
            <a:r>
              <a:rPr lang="en-US" baseline="0" dirty="0" smtClean="0"/>
              <a:t>This was one of the earliest and primary use cases for Amazon Web Services Elastic Cloud Compute (</a:t>
            </a:r>
            <a:r>
              <a:rPr lang="en-US" baseline="0" dirty="0" err="1" smtClean="0"/>
              <a:t>EC2</a:t>
            </a:r>
            <a:r>
              <a:rPr lang="en-US" baseline="0" dirty="0" smtClean="0"/>
              <a:t>). </a:t>
            </a:r>
          </a:p>
          <a:p>
            <a:pPr marL="392889" lvl="1" indent="-175222" defTabSz="934479">
              <a:spcAft>
                <a:spcPts val="341"/>
              </a:spcAft>
              <a:defRPr/>
            </a:pPr>
            <a:r>
              <a:rPr lang="en-US" baseline="0" dirty="0" smtClean="0"/>
              <a:t>Developers were able to readily provision virtual machines (</a:t>
            </a:r>
            <a:r>
              <a:rPr lang="en-US" baseline="0" dirty="0" err="1" smtClean="0"/>
              <a:t>AMIs</a:t>
            </a:r>
            <a:r>
              <a:rPr lang="en-US" baseline="0" dirty="0" smtClean="0"/>
              <a:t>) on </a:t>
            </a:r>
            <a:r>
              <a:rPr lang="en-US" baseline="0" dirty="0" err="1" smtClean="0"/>
              <a:t>EC2</a:t>
            </a:r>
            <a:r>
              <a:rPr lang="en-US" baseline="0" dirty="0" smtClean="0"/>
              <a:t>, develop and test solutions and, often, run the results ‘in production’. </a:t>
            </a:r>
          </a:p>
          <a:p>
            <a:pPr marL="392889" lvl="1" indent="-175222" defTabSz="934479">
              <a:spcAft>
                <a:spcPts val="341"/>
              </a:spcAft>
              <a:defRPr/>
            </a:pPr>
            <a:r>
              <a:rPr lang="en-US" baseline="0" dirty="0" smtClean="0"/>
              <a:t>The only requirement was a credit card to pay for the services.</a:t>
            </a:r>
          </a:p>
          <a:p>
            <a:pPr marL="175222" indent="-175222">
              <a:buFont typeface="Arial" pitchFamily="34" charset="0"/>
              <a:buChar char="•"/>
            </a:pPr>
            <a:r>
              <a:rPr lang="en-US" baseline="0" dirty="0" err="1" smtClean="0"/>
              <a:t>PaaS</a:t>
            </a:r>
            <a:endParaRPr lang="en-US" baseline="0" dirty="0" smtClean="0"/>
          </a:p>
          <a:p>
            <a:pPr marL="392889" lvl="1" indent="-175222"/>
            <a:r>
              <a:rPr lang="en-US" baseline="0" dirty="0" smtClean="0"/>
              <a:t>With Platform as a Service, everything from the network connectivity through the runtime is provided and managed by the platform vendor.  </a:t>
            </a:r>
          </a:p>
          <a:p>
            <a:pPr marL="392889" lvl="1" indent="-175222"/>
            <a:r>
              <a:rPr lang="en-US" baseline="0" dirty="0" smtClean="0"/>
              <a:t>The Windows Azure best fits in this category today.  </a:t>
            </a:r>
          </a:p>
          <a:p>
            <a:pPr marL="392889" lvl="1" indent="-175222"/>
            <a:r>
              <a:rPr lang="en-US" baseline="0" dirty="0" smtClean="0"/>
              <a:t>In fact because we don’t provide access to the underlying virtualization or operating system today, we’re often referred to as not providing </a:t>
            </a:r>
            <a:r>
              <a:rPr lang="en-US" baseline="0" dirty="0" err="1" smtClean="0"/>
              <a:t>IaaS</a:t>
            </a:r>
            <a:r>
              <a:rPr lang="en-US" baseline="0" dirty="0" smtClean="0"/>
              <a:t>.</a:t>
            </a:r>
          </a:p>
          <a:p>
            <a:pPr marL="392889" lvl="1" indent="-175222"/>
            <a:r>
              <a:rPr lang="en-US" dirty="0" err="1" smtClean="0"/>
              <a:t>PaaS</a:t>
            </a:r>
            <a:r>
              <a:rPr lang="en-US" dirty="0" smtClean="0"/>
              <a:t> offerings</a:t>
            </a:r>
            <a:r>
              <a:rPr lang="en-US" baseline="0" dirty="0" smtClean="0"/>
              <a:t> further reduce the developer burden by additionally supporting the platform runtime and related application services. </a:t>
            </a:r>
          </a:p>
          <a:p>
            <a:pPr marL="392889" lvl="1" indent="-175222"/>
            <a:r>
              <a:rPr lang="en-US" baseline="0" dirty="0" smtClean="0"/>
              <a:t>With </a:t>
            </a:r>
            <a:r>
              <a:rPr lang="en-US" baseline="0" dirty="0" err="1" smtClean="0"/>
              <a:t>PaaS</a:t>
            </a:r>
            <a:r>
              <a:rPr lang="en-US" baseline="0" dirty="0" smtClean="0"/>
              <a:t>, the developer can, almost immediately, begin creating the business logic for an application. </a:t>
            </a:r>
          </a:p>
          <a:p>
            <a:pPr marL="392889" lvl="1" indent="-175222"/>
            <a:r>
              <a:rPr lang="en-US" baseline="0" dirty="0" smtClean="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smtClean="0"/>
          </a:p>
          <a:p>
            <a:pPr marL="175222" indent="-175222">
              <a:buFont typeface="Arial" pitchFamily="34" charset="0"/>
              <a:buChar char="•"/>
            </a:pPr>
            <a:r>
              <a:rPr lang="en-US" baseline="0" dirty="0" err="1" smtClean="0"/>
              <a:t>SaaS</a:t>
            </a:r>
            <a:endParaRPr lang="en-US" baseline="0" dirty="0" smtClean="0"/>
          </a:p>
          <a:p>
            <a:pPr marL="392889" lvl="1" indent="-175222"/>
            <a:r>
              <a:rPr lang="en-US" dirty="0" smtClean="0"/>
              <a:t>Finally, with </a:t>
            </a:r>
            <a:r>
              <a:rPr lang="en-US" dirty="0" err="1" smtClean="0"/>
              <a:t>SaaS</a:t>
            </a:r>
            <a:r>
              <a:rPr lang="en-US" dirty="0" smtClean="0"/>
              <a:t>,</a:t>
            </a:r>
            <a:r>
              <a:rPr lang="en-US" baseline="0" dirty="0" smtClean="0"/>
              <a:t> a vendor provides the application and abstracts you from all of the underlying components.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637266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a:p>
        </p:txBody>
      </p:sp>
    </p:spTree>
    <p:extLst>
      <p:ext uri="{BB962C8B-B14F-4D97-AF65-F5344CB8AC3E}">
        <p14:creationId xmlns:p14="http://schemas.microsoft.com/office/powerpoint/2010/main" val="1941118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7</a:t>
            </a:fld>
            <a:endParaRPr lang="en-US"/>
          </a:p>
        </p:txBody>
      </p:sp>
    </p:spTree>
    <p:extLst>
      <p:ext uri="{BB962C8B-B14F-4D97-AF65-F5344CB8AC3E}">
        <p14:creationId xmlns:p14="http://schemas.microsoft.com/office/powerpoint/2010/main" val="1827886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4/23/17 12:52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8</a:t>
            </a:fld>
            <a:endParaRPr lang="en-US" altLang="en-US"/>
          </a:p>
        </p:txBody>
      </p:sp>
    </p:spTree>
    <p:extLst>
      <p:ext uri="{BB962C8B-B14F-4D97-AF65-F5344CB8AC3E}">
        <p14:creationId xmlns:p14="http://schemas.microsoft.com/office/powerpoint/2010/main" val="3544177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4/23/17 12:52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448736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4/23/17 12:52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3152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4/23/17 12:52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120520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jp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Master" Target="../slideMasters/slideMaster6.xml"/><Relationship Id="rId2" Type="http://schemas.openxmlformats.org/officeDocument/2006/relationships/image" Target="../media/image25.jp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jp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emf"/></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jpe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1.png"/><Relationship Id="rId3" Type="http://schemas.openxmlformats.org/officeDocument/2006/relationships/image" Target="../media/image32.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3.jpeg"/><Relationship Id="rId3" Type="http://schemas.openxmlformats.org/officeDocument/2006/relationships/image" Target="../media/image34.emf"/></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5.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6" Type="http://schemas.openxmlformats.org/officeDocument/2006/relationships/image" Target="../media/image40.emf"/><Relationship Id="rId7" Type="http://schemas.openxmlformats.org/officeDocument/2006/relationships/image" Target="../media/image16.png"/><Relationship Id="rId8" Type="http://schemas.openxmlformats.org/officeDocument/2006/relationships/image" Target="../media/image41.emf"/><Relationship Id="rId1" Type="http://schemas.openxmlformats.org/officeDocument/2006/relationships/slideMaster" Target="../slideMasters/slideMaster8.xml"/><Relationship Id="rId2" Type="http://schemas.openxmlformats.org/officeDocument/2006/relationships/image" Target="../media/image36.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2.emf"/></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2.emf"/></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Master" Target="../slideMasters/slideMaster9.xml"/><Relationship Id="rId2" Type="http://schemas.openxmlformats.org/officeDocument/2006/relationships/image" Target="../media/image23.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4.png"/><Relationship Id="rId3" Type="http://schemas.openxmlformats.org/officeDocument/2006/relationships/image" Target="../media/image44.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4.png"/><Relationship Id="rId3" Type="http://schemas.openxmlformats.org/officeDocument/2006/relationships/image" Target="../media/image44.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186.xml.rels><?xml version="1.0" encoding="UTF-8" standalone="yes"?>
<Relationships xmlns="http://schemas.openxmlformats.org/package/2006/relationships"><Relationship Id="rId13" Type="http://schemas.openxmlformats.org/officeDocument/2006/relationships/image" Target="../media/image56.png"/><Relationship Id="rId14" Type="http://schemas.openxmlformats.org/officeDocument/2006/relationships/image" Target="../media/image57.png"/><Relationship Id="rId15" Type="http://schemas.openxmlformats.org/officeDocument/2006/relationships/image" Target="../media/image58.png"/><Relationship Id="rId16" Type="http://schemas.openxmlformats.org/officeDocument/2006/relationships/image" Target="../media/image59.png"/><Relationship Id="rId17" Type="http://schemas.openxmlformats.org/officeDocument/2006/relationships/image" Target="../media/image60.png"/><Relationship Id="rId18" Type="http://schemas.openxmlformats.org/officeDocument/2006/relationships/image" Target="../media/image61.png"/><Relationship Id="rId19" Type="http://schemas.openxmlformats.org/officeDocument/2006/relationships/image" Target="../media/image62.png"/><Relationship Id="rId50" Type="http://schemas.openxmlformats.org/officeDocument/2006/relationships/image" Target="../media/image93.png"/><Relationship Id="rId51" Type="http://schemas.openxmlformats.org/officeDocument/2006/relationships/image" Target="../media/image94.png"/><Relationship Id="rId52" Type="http://schemas.openxmlformats.org/officeDocument/2006/relationships/image" Target="../media/image95.png"/><Relationship Id="rId53" Type="http://schemas.openxmlformats.org/officeDocument/2006/relationships/image" Target="../media/image96.png"/><Relationship Id="rId40" Type="http://schemas.openxmlformats.org/officeDocument/2006/relationships/image" Target="../media/image83.png"/><Relationship Id="rId41" Type="http://schemas.openxmlformats.org/officeDocument/2006/relationships/image" Target="../media/image84.png"/><Relationship Id="rId42" Type="http://schemas.openxmlformats.org/officeDocument/2006/relationships/image" Target="../media/image85.png"/><Relationship Id="rId43" Type="http://schemas.openxmlformats.org/officeDocument/2006/relationships/image" Target="../media/image86.png"/><Relationship Id="rId44" Type="http://schemas.openxmlformats.org/officeDocument/2006/relationships/image" Target="../media/image87.png"/><Relationship Id="rId45" Type="http://schemas.openxmlformats.org/officeDocument/2006/relationships/image" Target="../media/image88.png"/><Relationship Id="rId46" Type="http://schemas.openxmlformats.org/officeDocument/2006/relationships/image" Target="../media/image89.png"/><Relationship Id="rId47" Type="http://schemas.openxmlformats.org/officeDocument/2006/relationships/image" Target="../media/image90.png"/><Relationship Id="rId48" Type="http://schemas.openxmlformats.org/officeDocument/2006/relationships/image" Target="../media/image91.png"/><Relationship Id="rId49" Type="http://schemas.openxmlformats.org/officeDocument/2006/relationships/image" Target="../media/image92.png"/><Relationship Id="rId1" Type="http://schemas.openxmlformats.org/officeDocument/2006/relationships/slideMaster" Target="../slideMasters/slideMaster10.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30" Type="http://schemas.openxmlformats.org/officeDocument/2006/relationships/image" Target="../media/image73.png"/><Relationship Id="rId31" Type="http://schemas.openxmlformats.org/officeDocument/2006/relationships/image" Target="../media/image74.png"/><Relationship Id="rId32" Type="http://schemas.openxmlformats.org/officeDocument/2006/relationships/image" Target="../media/image75.png"/><Relationship Id="rId33" Type="http://schemas.openxmlformats.org/officeDocument/2006/relationships/image" Target="../media/image76.png"/><Relationship Id="rId34" Type="http://schemas.openxmlformats.org/officeDocument/2006/relationships/image" Target="../media/image77.png"/><Relationship Id="rId35" Type="http://schemas.openxmlformats.org/officeDocument/2006/relationships/image" Target="../media/image78.png"/><Relationship Id="rId36" Type="http://schemas.openxmlformats.org/officeDocument/2006/relationships/image" Target="../media/image79.png"/><Relationship Id="rId37" Type="http://schemas.openxmlformats.org/officeDocument/2006/relationships/image" Target="../media/image80.png"/><Relationship Id="rId38" Type="http://schemas.openxmlformats.org/officeDocument/2006/relationships/image" Target="../media/image81.png"/><Relationship Id="rId39" Type="http://schemas.openxmlformats.org/officeDocument/2006/relationships/image" Target="../media/image82.png"/><Relationship Id="rId20" Type="http://schemas.openxmlformats.org/officeDocument/2006/relationships/image" Target="../media/image63.png"/><Relationship Id="rId21" Type="http://schemas.openxmlformats.org/officeDocument/2006/relationships/image" Target="../media/image64.png"/><Relationship Id="rId22" Type="http://schemas.openxmlformats.org/officeDocument/2006/relationships/image" Target="../media/image65.png"/><Relationship Id="rId23" Type="http://schemas.openxmlformats.org/officeDocument/2006/relationships/image" Target="../media/image66.png"/><Relationship Id="rId24" Type="http://schemas.openxmlformats.org/officeDocument/2006/relationships/image" Target="../media/image67.png"/><Relationship Id="rId25" Type="http://schemas.openxmlformats.org/officeDocument/2006/relationships/image" Target="../media/image68.png"/><Relationship Id="rId26" Type="http://schemas.openxmlformats.org/officeDocument/2006/relationships/image" Target="../media/image69.png"/><Relationship Id="rId27" Type="http://schemas.openxmlformats.org/officeDocument/2006/relationships/image" Target="../media/image70.png"/><Relationship Id="rId28" Type="http://schemas.openxmlformats.org/officeDocument/2006/relationships/image" Target="../media/image71.png"/><Relationship Id="rId29" Type="http://schemas.openxmlformats.org/officeDocument/2006/relationships/image" Target="../media/image72.png"/><Relationship Id="rId10" Type="http://schemas.openxmlformats.org/officeDocument/2006/relationships/image" Target="../media/image53.png"/><Relationship Id="rId11" Type="http://schemas.openxmlformats.org/officeDocument/2006/relationships/image" Target="../media/image54.png"/><Relationship Id="rId12" Type="http://schemas.openxmlformats.org/officeDocument/2006/relationships/image" Target="../media/image55.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7.emf"/><Relationship Id="rId3" Type="http://schemas.openxmlformats.org/officeDocument/2006/relationships/image" Target="../media/image98.emf"/></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7.emf"/><Relationship Id="rId3" Type="http://schemas.openxmlformats.org/officeDocument/2006/relationships/image" Target="../media/image98.emf"/></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7.emf"/><Relationship Id="rId3" Type="http://schemas.openxmlformats.org/officeDocument/2006/relationships/image" Target="../media/image98.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9.jpe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9.jpe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0.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6.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6.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pn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Master" Target="../slideMasters/slideMaster11.xml"/><Relationship Id="rId2" Type="http://schemas.openxmlformats.org/officeDocument/2006/relationships/image" Target="../media/image23.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2.emf"/></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3.emf"/></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4.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 Id="rId3" Type="http://schemas.openxmlformats.org/officeDocument/2006/relationships/image" Target="../media/image4.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5.emf"/></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6.emf"/></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7.emf"/></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8.emf"/></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9.emf"/></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10.emf"/></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11.emf"/></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3.emf"/></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4.emf"/></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5.emf"/></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6.emf"/></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7.emf"/></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8.emf"/></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09.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1.png"/><Relationship Id="rId3" Type="http://schemas.openxmlformats.org/officeDocument/2006/relationships/image" Target="../media/image110.emf"/></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6.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3.png"/><Relationship Id="rId3" Type="http://schemas.openxmlformats.org/officeDocument/2006/relationships/image" Target="../media/image112.png"/></Relationships>
</file>

<file path=ppt/slideLayouts/_rels/slideLayout274.xml.rels><?xml version="1.0" encoding="UTF-8" standalone="yes"?>
<Relationships xmlns="http://schemas.openxmlformats.org/package/2006/relationships"><Relationship Id="rId13" Type="http://schemas.openxmlformats.org/officeDocument/2006/relationships/image" Target="../media/image56.png"/><Relationship Id="rId14" Type="http://schemas.openxmlformats.org/officeDocument/2006/relationships/image" Target="../media/image57.png"/><Relationship Id="rId15" Type="http://schemas.openxmlformats.org/officeDocument/2006/relationships/image" Target="../media/image58.png"/><Relationship Id="rId16" Type="http://schemas.openxmlformats.org/officeDocument/2006/relationships/image" Target="../media/image59.png"/><Relationship Id="rId17" Type="http://schemas.openxmlformats.org/officeDocument/2006/relationships/image" Target="../media/image60.png"/><Relationship Id="rId18" Type="http://schemas.openxmlformats.org/officeDocument/2006/relationships/image" Target="../media/image61.png"/><Relationship Id="rId19" Type="http://schemas.openxmlformats.org/officeDocument/2006/relationships/image" Target="../media/image62.png"/><Relationship Id="rId50" Type="http://schemas.openxmlformats.org/officeDocument/2006/relationships/image" Target="../media/image93.png"/><Relationship Id="rId51" Type="http://schemas.openxmlformats.org/officeDocument/2006/relationships/image" Target="../media/image94.png"/><Relationship Id="rId52" Type="http://schemas.openxmlformats.org/officeDocument/2006/relationships/image" Target="../media/image95.png"/><Relationship Id="rId53" Type="http://schemas.openxmlformats.org/officeDocument/2006/relationships/image" Target="../media/image96.png"/><Relationship Id="rId40" Type="http://schemas.openxmlformats.org/officeDocument/2006/relationships/image" Target="../media/image83.png"/><Relationship Id="rId41" Type="http://schemas.openxmlformats.org/officeDocument/2006/relationships/image" Target="../media/image84.png"/><Relationship Id="rId42" Type="http://schemas.openxmlformats.org/officeDocument/2006/relationships/image" Target="../media/image85.png"/><Relationship Id="rId43" Type="http://schemas.openxmlformats.org/officeDocument/2006/relationships/image" Target="../media/image86.png"/><Relationship Id="rId44" Type="http://schemas.openxmlformats.org/officeDocument/2006/relationships/image" Target="../media/image87.png"/><Relationship Id="rId45" Type="http://schemas.openxmlformats.org/officeDocument/2006/relationships/image" Target="../media/image88.png"/><Relationship Id="rId46" Type="http://schemas.openxmlformats.org/officeDocument/2006/relationships/image" Target="../media/image89.png"/><Relationship Id="rId47" Type="http://schemas.openxmlformats.org/officeDocument/2006/relationships/image" Target="../media/image90.png"/><Relationship Id="rId48" Type="http://schemas.openxmlformats.org/officeDocument/2006/relationships/image" Target="../media/image91.png"/><Relationship Id="rId49" Type="http://schemas.openxmlformats.org/officeDocument/2006/relationships/image" Target="../media/image92.png"/><Relationship Id="rId1" Type="http://schemas.openxmlformats.org/officeDocument/2006/relationships/slideMaster" Target="../slideMasters/slideMaster14.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30" Type="http://schemas.openxmlformats.org/officeDocument/2006/relationships/image" Target="../media/image73.png"/><Relationship Id="rId31" Type="http://schemas.openxmlformats.org/officeDocument/2006/relationships/image" Target="../media/image74.png"/><Relationship Id="rId32" Type="http://schemas.openxmlformats.org/officeDocument/2006/relationships/image" Target="../media/image75.png"/><Relationship Id="rId33" Type="http://schemas.openxmlformats.org/officeDocument/2006/relationships/image" Target="../media/image76.png"/><Relationship Id="rId34" Type="http://schemas.openxmlformats.org/officeDocument/2006/relationships/image" Target="../media/image77.png"/><Relationship Id="rId35" Type="http://schemas.openxmlformats.org/officeDocument/2006/relationships/image" Target="../media/image78.png"/><Relationship Id="rId36" Type="http://schemas.openxmlformats.org/officeDocument/2006/relationships/image" Target="../media/image79.png"/><Relationship Id="rId37" Type="http://schemas.openxmlformats.org/officeDocument/2006/relationships/image" Target="../media/image80.png"/><Relationship Id="rId38" Type="http://schemas.openxmlformats.org/officeDocument/2006/relationships/image" Target="../media/image81.png"/><Relationship Id="rId39" Type="http://schemas.openxmlformats.org/officeDocument/2006/relationships/image" Target="../media/image82.png"/><Relationship Id="rId20" Type="http://schemas.openxmlformats.org/officeDocument/2006/relationships/image" Target="../media/image63.png"/><Relationship Id="rId21" Type="http://schemas.openxmlformats.org/officeDocument/2006/relationships/image" Target="../media/image64.png"/><Relationship Id="rId22" Type="http://schemas.openxmlformats.org/officeDocument/2006/relationships/image" Target="../media/image65.png"/><Relationship Id="rId23" Type="http://schemas.openxmlformats.org/officeDocument/2006/relationships/image" Target="../media/image66.png"/><Relationship Id="rId24" Type="http://schemas.openxmlformats.org/officeDocument/2006/relationships/image" Target="../media/image67.png"/><Relationship Id="rId25" Type="http://schemas.openxmlformats.org/officeDocument/2006/relationships/image" Target="../media/image68.png"/><Relationship Id="rId26" Type="http://schemas.openxmlformats.org/officeDocument/2006/relationships/image" Target="../media/image69.png"/><Relationship Id="rId27" Type="http://schemas.openxmlformats.org/officeDocument/2006/relationships/image" Target="../media/image70.png"/><Relationship Id="rId28" Type="http://schemas.openxmlformats.org/officeDocument/2006/relationships/image" Target="../media/image71.png"/><Relationship Id="rId29" Type="http://schemas.openxmlformats.org/officeDocument/2006/relationships/image" Target="../media/image72.png"/><Relationship Id="rId10" Type="http://schemas.openxmlformats.org/officeDocument/2006/relationships/image" Target="../media/image53.png"/><Relationship Id="rId11" Type="http://schemas.openxmlformats.org/officeDocument/2006/relationships/image" Target="../media/image54.png"/><Relationship Id="rId12" Type="http://schemas.openxmlformats.org/officeDocument/2006/relationships/image" Target="../media/image55.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97.emf"/><Relationship Id="rId3" Type="http://schemas.openxmlformats.org/officeDocument/2006/relationships/image" Target="../media/image98.emf"/></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97.emf"/><Relationship Id="rId3" Type="http://schemas.openxmlformats.org/officeDocument/2006/relationships/image" Target="../media/image98.emf"/></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97.emf"/><Relationship Id="rId3" Type="http://schemas.openxmlformats.org/officeDocument/2006/relationships/image" Target="../media/image98.emf"/></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3.jpe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3.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0.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6.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8.emf"/></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8" Type="http://schemas.openxmlformats.org/officeDocument/2006/relationships/image" Target="../media/image13.emf"/><Relationship Id="rId9" Type="http://schemas.openxmlformats.org/officeDocument/2006/relationships/image" Target="../media/image14.emf"/><Relationship Id="rId1" Type="http://schemas.openxmlformats.org/officeDocument/2006/relationships/slideMaster" Target="../slideMasters/slideMaster2.xml"/><Relationship Id="rId2" Type="http://schemas.openxmlformats.org/officeDocument/2006/relationships/image" Target="../media/image7.emf"/></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1.jp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2.png"/><Relationship Id="rId3" Type="http://schemas.microsoft.com/office/2007/relationships/hdphoto" Target="../media/hdphoto1.wdp"/></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0.jpe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Master" Target="../slideMasters/slideMaster16.xml"/><Relationship Id="rId2" Type="http://schemas.openxmlformats.org/officeDocument/2006/relationships/image" Target="../media/image115.png"/></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Master" Target="../slideMasters/slideMaster16.xml"/><Relationship Id="rId2" Type="http://schemas.openxmlformats.org/officeDocument/2006/relationships/image" Target="../media/image115.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3.png"/><Relationship Id="rId3" Type="http://schemas.openxmlformats.org/officeDocument/2006/relationships/image" Target="../media/image24.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6.png"/><Relationship Id="rId3" Type="http://schemas.openxmlformats.org/officeDocument/2006/relationships/image" Target="../media/image43.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 Id="rId3" Type="http://schemas.openxmlformats.org/officeDocument/2006/relationships/image" Target="../media/image44.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 Id="rId3" Type="http://schemas.openxmlformats.org/officeDocument/2006/relationships/image" Target="../media/image44.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4.png"/><Relationship Id="rId3" Type="http://schemas.openxmlformats.org/officeDocument/2006/relationships/image" Target="../media/image44.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6.png"/><Relationship Id="rId3" Type="http://schemas.openxmlformats.org/officeDocument/2006/relationships/image" Target="../media/image24.pn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3.png"/><Relationship Id="rId1" Type="http://schemas.openxmlformats.org/officeDocument/2006/relationships/slideMaster" Target="../slideMasters/slideMaster16.xml"/><Relationship Id="rId2" Type="http://schemas.openxmlformats.org/officeDocument/2006/relationships/image" Target="../media/image116.pn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3.png"/><Relationship Id="rId1" Type="http://schemas.openxmlformats.org/officeDocument/2006/relationships/slideMaster" Target="../slideMasters/slideMaster16.xml"/><Relationship Id="rId2" Type="http://schemas.openxmlformats.org/officeDocument/2006/relationships/image" Target="../media/image116.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43.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43.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43.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7.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7.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7.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7.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6.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8.png"/><Relationship Id="rId3" Type="http://schemas.microsoft.com/office/2007/relationships/hdphoto" Target="../media/hdphoto2.wdp"/></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8.png"/><Relationship Id="rId3" Type="http://schemas.microsoft.com/office/2007/relationships/hdphoto" Target="../media/hdphoto2.wdp"/></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19.jpeg"/><Relationship Id="rId3" Type="http://schemas.openxmlformats.org/officeDocument/2006/relationships/image" Target="../media/image120.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6.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5.jp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emf"/></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microsoft.com/office/2007/relationships/hdphoto" Target="../media/hdphoto1.wdp"/></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jpe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emf"/></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0292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7074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380740"/>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49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Walkin">
    <p:bg bwMode="ltGray">
      <p:bgPr>
        <a:solidFill>
          <a:srgbClr val="F2F2F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881" y="-1"/>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688225" y="4026134"/>
            <a:ext cx="8268845" cy="1757129"/>
          </a:xfrm>
          <a:prstGeom prst="rect">
            <a:avLst/>
          </a:prstGeom>
        </p:spPr>
      </p:pic>
    </p:spTree>
    <p:extLst>
      <p:ext uri="{BB962C8B-B14F-4D97-AF65-F5344CB8AC3E}">
        <p14:creationId xmlns:p14="http://schemas.microsoft.com/office/powerpoint/2010/main" val="237609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71855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683073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7966382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78981"/>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2059944"/>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5790239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59294"/>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92723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791" y="0"/>
            <a:ext cx="8714215" cy="6994525"/>
          </a:xfrm>
          <a:prstGeom prst="rect">
            <a:avLst/>
          </a:prstGeom>
        </p:spPr>
      </p:pic>
      <p:sp>
        <p:nvSpPr>
          <p:cNvPr id="3" name="Rectangle 2"/>
          <p:cNvSpPr/>
          <p:nvPr userDrawn="1"/>
        </p:nvSpPr>
        <p:spPr bwMode="auto">
          <a:xfrm rot="18900000">
            <a:off x="3368345" y="2963265"/>
            <a:ext cx="1162975" cy="116297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0"/>
            <a:ext cx="4389120" cy="699452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idx="4294967295"/>
          </p:nvPr>
        </p:nvSpPr>
        <p:spPr>
          <a:xfrm>
            <a:off x="274636" y="525463"/>
            <a:ext cx="4678363" cy="1098550"/>
          </a:xfrm>
        </p:spPr>
        <p:txBody>
          <a:bodyPr/>
          <a:lstStyle/>
          <a:p>
            <a:r>
              <a:rPr lang="en-US" dirty="0" smtClean="0">
                <a:solidFill>
                  <a:schemeClr val="bg1"/>
                </a:solidFill>
              </a:rPr>
              <a:t>Happy Meals</a:t>
            </a:r>
            <a:endParaRPr lang="en-US" dirty="0">
              <a:solidFill>
                <a:schemeClr val="bg1"/>
              </a:solidFill>
            </a:endParaRPr>
          </a:p>
        </p:txBody>
      </p:sp>
    </p:spTree>
    <p:extLst>
      <p:ext uri="{BB962C8B-B14F-4D97-AF65-F5344CB8AC3E}">
        <p14:creationId xmlns:p14="http://schemas.microsoft.com/office/powerpoint/2010/main" val="2973578781"/>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18550" y="3224263"/>
            <a:ext cx="1342610" cy="1091185"/>
          </a:xfrm>
          <a:prstGeom prst="rect">
            <a:avLst/>
          </a:prstGeom>
        </p:spPr>
      </p:pic>
      <p:grpSp>
        <p:nvGrpSpPr>
          <p:cNvPr id="3" name="Group 2"/>
          <p:cNvGrpSpPr/>
          <p:nvPr userDrawn="1"/>
        </p:nvGrpSpPr>
        <p:grpSpPr>
          <a:xfrm>
            <a:off x="2076672" y="2221716"/>
            <a:ext cx="768975" cy="939183"/>
            <a:chOff x="1705105" y="2470960"/>
            <a:chExt cx="768975" cy="939183"/>
          </a:xfrm>
        </p:grpSpPr>
        <p:sp>
          <p:nvSpPr>
            <p:cNvPr id="4" name="Freeform 3"/>
            <p:cNvSpPr/>
            <p:nvPr/>
          </p:nvSpPr>
          <p:spPr bwMode="auto">
            <a:xfrm rot="12842074">
              <a:off x="1705105" y="2470960"/>
              <a:ext cx="768975" cy="939183"/>
            </a:xfrm>
            <a:custGeom>
              <a:avLst/>
              <a:gdLst>
                <a:gd name="connsiteX0" fmla="*/ 593104 w 768975"/>
                <a:gd name="connsiteY0" fmla="*/ 869917 h 939183"/>
                <a:gd name="connsiteX1" fmla="*/ 61571 w 768975"/>
                <a:gd name="connsiteY1" fmla="*/ 779126 h 939183"/>
                <a:gd name="connsiteX2" fmla="*/ 175871 w 768975"/>
                <a:gd name="connsiteY2" fmla="*/ 252148 h 939183"/>
                <a:gd name="connsiteX3" fmla="*/ 317959 w 768975"/>
                <a:gd name="connsiteY3" fmla="*/ 191529 h 939183"/>
                <a:gd name="connsiteX4" fmla="*/ 326004 w 768975"/>
                <a:gd name="connsiteY4" fmla="*/ 190599 h 939183"/>
                <a:gd name="connsiteX5" fmla="*/ 389264 w 768975"/>
                <a:gd name="connsiteY5" fmla="*/ 0 h 939183"/>
                <a:gd name="connsiteX6" fmla="*/ 451453 w 768975"/>
                <a:gd name="connsiteY6" fmla="*/ 187374 h 939183"/>
                <a:gd name="connsiteX7" fmla="*/ 465310 w 768975"/>
                <a:gd name="connsiteY7" fmla="*/ 188402 h 939183"/>
                <a:gd name="connsiteX8" fmla="*/ 707404 w 768975"/>
                <a:gd name="connsiteY8" fmla="*/ 342939 h 939183"/>
                <a:gd name="connsiteX9" fmla="*/ 593104 w 768975"/>
                <a:gd name="connsiteY9" fmla="*/ 869917 h 9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75" h="939183">
                  <a:moveTo>
                    <a:pt x="593104" y="869917"/>
                  </a:moveTo>
                  <a:cubicBezTo>
                    <a:pt x="414762" y="990367"/>
                    <a:pt x="176787" y="949718"/>
                    <a:pt x="61571" y="779126"/>
                  </a:cubicBezTo>
                  <a:cubicBezTo>
                    <a:pt x="-53644" y="608534"/>
                    <a:pt x="-2471" y="372597"/>
                    <a:pt x="175871" y="252148"/>
                  </a:cubicBezTo>
                  <a:cubicBezTo>
                    <a:pt x="220456" y="222035"/>
                    <a:pt x="268769" y="201991"/>
                    <a:pt x="317959" y="191529"/>
                  </a:cubicBezTo>
                  <a:lnTo>
                    <a:pt x="326004" y="190599"/>
                  </a:lnTo>
                  <a:lnTo>
                    <a:pt x="389264" y="0"/>
                  </a:lnTo>
                  <a:lnTo>
                    <a:pt x="451453" y="187374"/>
                  </a:lnTo>
                  <a:lnTo>
                    <a:pt x="465310" y="188402"/>
                  </a:lnTo>
                  <a:cubicBezTo>
                    <a:pt x="561498" y="204833"/>
                    <a:pt x="649796" y="257643"/>
                    <a:pt x="707404" y="342939"/>
                  </a:cubicBezTo>
                  <a:cubicBezTo>
                    <a:pt x="822619" y="513531"/>
                    <a:pt x="771446" y="749467"/>
                    <a:pt x="593104" y="86991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Freeform 5"/>
            <p:cNvSpPr>
              <a:spLocks/>
            </p:cNvSpPr>
            <p:nvPr/>
          </p:nvSpPr>
          <p:spPr bwMode="auto">
            <a:xfrm>
              <a:off x="1874837" y="2700798"/>
              <a:ext cx="514351" cy="327954"/>
            </a:xfrm>
            <a:custGeom>
              <a:avLst/>
              <a:gdLst>
                <a:gd name="T0" fmla="*/ 5468 w 6808"/>
                <a:gd name="T1" fmla="*/ 533 h 4340"/>
                <a:gd name="T2" fmla="*/ 3421 w 6808"/>
                <a:gd name="T3" fmla="*/ 1043 h 4340"/>
                <a:gd name="T4" fmla="*/ 1348 w 6808"/>
                <a:gd name="T5" fmla="*/ 525 h 4340"/>
                <a:gd name="T6" fmla="*/ 3394 w 6808"/>
                <a:gd name="T7" fmla="*/ 4334 h 4340"/>
                <a:gd name="T8" fmla="*/ 3394 w 6808"/>
                <a:gd name="T9" fmla="*/ 4340 h 4340"/>
                <a:gd name="T10" fmla="*/ 3400 w 6808"/>
                <a:gd name="T11" fmla="*/ 4338 h 4340"/>
                <a:gd name="T12" fmla="*/ 3407 w 6808"/>
                <a:gd name="T13" fmla="*/ 4340 h 4340"/>
                <a:gd name="T14" fmla="*/ 3407 w 6808"/>
                <a:gd name="T15" fmla="*/ 4334 h 4340"/>
                <a:gd name="T16" fmla="*/ 5468 w 6808"/>
                <a:gd name="T17" fmla="*/ 533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8" h="4340">
                  <a:moveTo>
                    <a:pt x="5468" y="533"/>
                  </a:moveTo>
                  <a:cubicBezTo>
                    <a:pt x="4987" y="6"/>
                    <a:pt x="3995" y="229"/>
                    <a:pt x="3421" y="1043"/>
                  </a:cubicBezTo>
                  <a:cubicBezTo>
                    <a:pt x="2698" y="166"/>
                    <a:pt x="1831" y="0"/>
                    <a:pt x="1348" y="525"/>
                  </a:cubicBezTo>
                  <a:cubicBezTo>
                    <a:pt x="0" y="1986"/>
                    <a:pt x="2873" y="4096"/>
                    <a:pt x="3394" y="4334"/>
                  </a:cubicBezTo>
                  <a:cubicBezTo>
                    <a:pt x="3394" y="4340"/>
                    <a:pt x="3394" y="4340"/>
                    <a:pt x="3394" y="4340"/>
                  </a:cubicBezTo>
                  <a:cubicBezTo>
                    <a:pt x="3396" y="4340"/>
                    <a:pt x="3399" y="4338"/>
                    <a:pt x="3400" y="4338"/>
                  </a:cubicBezTo>
                  <a:cubicBezTo>
                    <a:pt x="3401" y="4338"/>
                    <a:pt x="3405" y="4340"/>
                    <a:pt x="3407" y="4340"/>
                  </a:cubicBezTo>
                  <a:cubicBezTo>
                    <a:pt x="3407" y="4334"/>
                    <a:pt x="3407" y="4334"/>
                    <a:pt x="3407" y="4334"/>
                  </a:cubicBezTo>
                  <a:cubicBezTo>
                    <a:pt x="3928" y="4098"/>
                    <a:pt x="6808" y="2000"/>
                    <a:pt x="5468" y="533"/>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483198879"/>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185574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7759325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32119574"/>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64017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10610811"/>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06995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6691" y="2242562"/>
            <a:ext cx="4212468" cy="4212468"/>
          </a:xfrm>
          <a:prstGeom prst="rect">
            <a:avLst/>
          </a:prstGeom>
        </p:spPr>
      </p:pic>
    </p:spTree>
    <p:extLst>
      <p:ext uri="{BB962C8B-B14F-4D97-AF65-F5344CB8AC3E}">
        <p14:creationId xmlns:p14="http://schemas.microsoft.com/office/powerpoint/2010/main" val="2445163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990" y="-7263"/>
            <a:ext cx="12451465" cy="6997168"/>
          </a:xfrm>
          <a:prstGeom prst="rect">
            <a:avLst/>
          </a:prstGeom>
        </p:spPr>
      </p:pic>
      <p:sp>
        <p:nvSpPr>
          <p:cNvPr id="22" name="Rectangle 21"/>
          <p:cNvSpPr/>
          <p:nvPr userDrawn="1"/>
        </p:nvSpPr>
        <p:spPr bwMode="gray">
          <a:xfrm>
            <a:off x="150813" y="2057400"/>
            <a:ext cx="6427464" cy="3657600"/>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289" y="330693"/>
            <a:ext cx="1085958" cy="231913"/>
          </a:xfrm>
          <a:prstGeom prst="rect">
            <a:avLst/>
          </a:prstGeom>
        </p:spPr>
      </p:pic>
      <p:sp>
        <p:nvSpPr>
          <p:cNvPr id="26" name="Title 1"/>
          <p:cNvSpPr>
            <a:spLocks noGrp="1"/>
          </p:cNvSpPr>
          <p:nvPr>
            <p:ph type="title" hasCustomPrompt="1"/>
          </p:nvPr>
        </p:nvSpPr>
        <p:spPr>
          <a:xfrm>
            <a:off x="274702" y="2117165"/>
            <a:ext cx="6123555" cy="1837298"/>
          </a:xfrm>
          <a:noFill/>
        </p:spPr>
        <p:txBody>
          <a:bodyPr lIns="146304" tIns="91440" rIns="146304" bIns="91440" anchor="t" anchorCtr="0"/>
          <a:lstStyle>
            <a:lvl1pPr>
              <a:defRPr sz="4200" spc="-100" baseline="0">
                <a:solidFill>
                  <a:schemeClr val="bg1"/>
                </a:solidFill>
              </a:defRPr>
            </a:lvl1pPr>
          </a:lstStyle>
          <a:p>
            <a:r>
              <a:rPr lang="en-US" dirty="0" smtClean="0"/>
              <a:t>Presentation title</a:t>
            </a:r>
            <a:endParaRPr lang="en-US" dirty="0"/>
          </a:p>
        </p:txBody>
      </p:sp>
      <p:sp>
        <p:nvSpPr>
          <p:cNvPr id="27" name="Text Placeholder 4"/>
          <p:cNvSpPr>
            <a:spLocks noGrp="1"/>
          </p:cNvSpPr>
          <p:nvPr>
            <p:ph type="body" sz="quarter" idx="12" hasCustomPrompt="1"/>
          </p:nvPr>
        </p:nvSpPr>
        <p:spPr>
          <a:xfrm>
            <a:off x="274702" y="4685394"/>
            <a:ext cx="6123555" cy="902608"/>
          </a:xfrm>
          <a:noFill/>
        </p:spPr>
        <p:txBody>
          <a:bodyPr lIns="146304" tIns="109728" rIns="146304" bIns="109728" anchor="b">
            <a:noAutofit/>
          </a:bodyPr>
          <a:lstStyle>
            <a:lvl1pPr marL="0" indent="0">
              <a:spcBef>
                <a:spcPts val="0"/>
              </a:spcBef>
              <a:buNone/>
              <a:defRPr sz="2000" spc="0" baseline="0">
                <a:solidFill>
                  <a:schemeClr val="bg1"/>
                </a:solidFill>
                <a:latin typeface="+mn-lt"/>
              </a:defRPr>
            </a:lvl1pPr>
          </a:lstStyle>
          <a:p>
            <a:pPr lvl="0"/>
            <a:r>
              <a:rPr lang="en-US" dirty="0" smtClean="0"/>
              <a:t>Speaker Name</a:t>
            </a:r>
          </a:p>
        </p:txBody>
      </p:sp>
    </p:spTree>
    <p:extLst>
      <p:ext uri="{BB962C8B-B14F-4D97-AF65-F5344CB8AC3E}">
        <p14:creationId xmlns:p14="http://schemas.microsoft.com/office/powerpoint/2010/main" val="2748677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115927936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43530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53785620"/>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177897592"/>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31608954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15959221"/>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355066"/>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33820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bg1"/>
                </a:solidFill>
              </a:defRPr>
            </a:lvl1pPr>
            <a:lvl2pPr marL="0" indent="0">
              <a:spcBef>
                <a:spcPts val="1080"/>
              </a:spcBef>
              <a:buNone/>
              <a:defRPr sz="2000">
                <a:solidFill>
                  <a:schemeClr val="bg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6691" y="2201118"/>
            <a:ext cx="4190198" cy="4295357"/>
          </a:xfrm>
          <a:prstGeom prst="rect">
            <a:avLst/>
          </a:prstGeom>
        </p:spPr>
      </p:pic>
    </p:spTree>
    <p:extLst>
      <p:ext uri="{BB962C8B-B14F-4D97-AF65-F5344CB8AC3E}">
        <p14:creationId xmlns:p14="http://schemas.microsoft.com/office/powerpoint/2010/main" val="26762906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463203" cy="5624284"/>
          </a:xfrm>
          <a:prstGeom prst="rect">
            <a:avLst/>
          </a:prstGeom>
        </p:spPr>
      </p:pic>
      <p:grpSp>
        <p:nvGrpSpPr>
          <p:cNvPr id="307" name="Group 306"/>
          <p:cNvGrpSpPr/>
          <p:nvPr userDrawn="1"/>
        </p:nvGrpSpPr>
        <p:grpSpPr bwMode="gray">
          <a:xfrm>
            <a:off x="1376363" y="1681163"/>
            <a:ext cx="11109323" cy="3525837"/>
            <a:chOff x="1376363" y="1681163"/>
            <a:chExt cx="11109323" cy="3525837"/>
          </a:xfrm>
        </p:grpSpPr>
        <p:sp>
          <p:nvSpPr>
            <p:cNvPr id="304" name="Freeform 303"/>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00"/>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272"/>
            <p:cNvSpPr>
              <a:spLocks noEditPoints="1"/>
            </p:cNvSpPr>
            <p:nvPr userDrawn="1"/>
          </p:nvSpPr>
          <p:spPr bwMode="gray">
            <a:xfrm>
              <a:off x="10174288" y="3884613"/>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 name="Picture 4"/>
          <p:cNvPicPr>
            <a:picLocks noChangeAspect="1"/>
          </p:cNvPicPr>
          <p:nvPr userDrawn="1"/>
        </p:nvPicPr>
        <p:blipFill>
          <a:blip r:embed="rId3"/>
          <a:stretch>
            <a:fillRect/>
          </a:stretch>
        </p:blipFill>
        <p:spPr>
          <a:xfrm>
            <a:off x="0" y="5100004"/>
            <a:ext cx="12463010" cy="1931862"/>
          </a:xfrm>
          <a:prstGeom prst="rect">
            <a:avLst/>
          </a:prstGeom>
        </p:spPr>
      </p:pic>
      <p:pic>
        <p:nvPicPr>
          <p:cNvPr id="8" name="Man with laptop"/>
          <p:cNvPicPr>
            <a:picLocks noChangeAspect="1"/>
          </p:cNvPicPr>
          <p:nvPr userDrawn="1"/>
        </p:nvPicPr>
        <p:blipFill>
          <a:blip r:embed="rId4"/>
          <a:stretch>
            <a:fillRect/>
          </a:stretch>
        </p:blipFill>
        <p:spPr>
          <a:xfrm>
            <a:off x="547947" y="3049738"/>
            <a:ext cx="1755000" cy="3352500"/>
          </a:xfrm>
          <a:prstGeom prst="rect">
            <a:avLst/>
          </a:prstGeom>
        </p:spPr>
      </p:pic>
      <p:pic>
        <p:nvPicPr>
          <p:cNvPr id="9" name="Girl with tablet and basketball"/>
          <p:cNvPicPr>
            <a:picLocks noChangeAspect="1"/>
          </p:cNvPicPr>
          <p:nvPr userDrawn="1"/>
        </p:nvPicPr>
        <p:blipFill>
          <a:blip r:embed="rId5"/>
          <a:stretch>
            <a:fillRect/>
          </a:stretch>
        </p:blipFill>
        <p:spPr>
          <a:xfrm>
            <a:off x="8217066" y="3682492"/>
            <a:ext cx="1276205" cy="2209549"/>
          </a:xfrm>
          <a:prstGeom prst="rect">
            <a:avLst/>
          </a:prstGeom>
        </p:spPr>
      </p:pic>
      <p:pic>
        <p:nvPicPr>
          <p:cNvPr id="10" name="Woman with phone"/>
          <p:cNvPicPr>
            <a:picLocks noChangeAspect="1"/>
          </p:cNvPicPr>
          <p:nvPr userDrawn="1"/>
        </p:nvPicPr>
        <p:blipFill>
          <a:blip r:embed="rId6"/>
          <a:stretch>
            <a:fillRect/>
          </a:stretch>
        </p:blipFill>
        <p:spPr>
          <a:xfrm>
            <a:off x="2146745" y="3263488"/>
            <a:ext cx="1327500" cy="3138750"/>
          </a:xfrm>
          <a:prstGeom prst="rect">
            <a:avLst/>
          </a:prstGeom>
        </p:spPr>
      </p:pic>
      <p:sp>
        <p:nvSpPr>
          <p:cNvPr id="11" name="Rectangle 10"/>
          <p:cNvSpPr/>
          <p:nvPr userDrawn="1"/>
        </p:nvSpPr>
        <p:spPr bwMode="gray">
          <a:xfrm>
            <a:off x="274638" y="-1"/>
            <a:ext cx="3482014" cy="1549399"/>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solidFill>
                <a:srgbClr val="6DC2E9"/>
              </a:solidFill>
              <a:effectLst/>
              <a:uLnTx/>
              <a:uFillTx/>
              <a:latin typeface="Segoe UI"/>
              <a:ea typeface="Segoe UI" pitchFamily="34" charset="0"/>
              <a:cs typeface="Segoe UI" pitchFamily="34" charset="0"/>
            </a:endParaRPr>
          </a:p>
        </p:txBody>
      </p:sp>
      <p:pic>
        <p:nvPicPr>
          <p:cNvPr id="310" name="Picture 30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8840" y="480502"/>
            <a:ext cx="2557743" cy="547905"/>
          </a:xfrm>
          <a:prstGeom prst="rect">
            <a:avLst/>
          </a:prstGeom>
        </p:spPr>
      </p:pic>
      <p:pic>
        <p:nvPicPr>
          <p:cNvPr id="311" name="Picture 310"/>
          <p:cNvPicPr>
            <a:picLocks noChangeAspect="1"/>
          </p:cNvPicPr>
          <p:nvPr userDrawn="1"/>
        </p:nvPicPr>
        <p:blipFill>
          <a:blip r:embed="rId8"/>
          <a:stretch>
            <a:fillRect/>
          </a:stretch>
        </p:blipFill>
        <p:spPr>
          <a:xfrm>
            <a:off x="5818870" y="4069916"/>
            <a:ext cx="2189766" cy="2569443"/>
          </a:xfrm>
          <a:prstGeom prst="rect">
            <a:avLst/>
          </a:prstGeom>
        </p:spPr>
      </p:pic>
    </p:spTree>
    <p:extLst>
      <p:ext uri="{BB962C8B-B14F-4D97-AF65-F5344CB8AC3E}">
        <p14:creationId xmlns:p14="http://schemas.microsoft.com/office/powerpoint/2010/main" val="1016386987"/>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590074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75684352"/>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37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263216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orient="horz" pos="302">
          <p15:clr>
            <a:srgbClr val="C35EA4"/>
          </p15:clr>
        </p15:guide>
        <p15:guide id="3" pos="288">
          <p15:clr>
            <a:srgbClr val="C35EA4"/>
          </p15:clr>
        </p15:guide>
        <p15:guide id="4" pos="7546">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55597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9288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53841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811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73031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021296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578748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313150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2136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239347"/>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7449640"/>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1599499"/>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922098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6277277"/>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8297985"/>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463482"/>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0774781"/>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23998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122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7909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0854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7303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5417459"/>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76806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3082057386"/>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876719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914232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66698555"/>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686473"/>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222229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8973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10902175"/>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97180768"/>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67943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86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82302149"/>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12602446"/>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2315075"/>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3258024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53799911"/>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08552746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933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96093453"/>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2884907937"/>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333333"/>
              </a:solidFill>
              <a:latin typeface="Segoe UI"/>
              <a:ea typeface="+mn-ea"/>
            </a:endParaRPr>
          </a:p>
        </p:txBody>
      </p:sp>
    </p:spTree>
    <p:extLst>
      <p:ext uri="{BB962C8B-B14F-4D97-AF65-F5344CB8AC3E}">
        <p14:creationId xmlns:p14="http://schemas.microsoft.com/office/powerpoint/2010/main" val="107567632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54060"/>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04013"/>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75867"/>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25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98106"/>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2014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428262943"/>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605401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83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eaLnBrk="1" fontAlgn="auto" hangingPunct="1">
              <a:spcBef>
                <a:spcPts val="0"/>
              </a:spcBef>
              <a:spcAft>
                <a:spcPts val="0"/>
              </a:spcAft>
              <a:defRPr/>
            </a:pPr>
            <a:fld id="{0A164282-434E-41D4-9582-783D542A7B68}" type="slidenum">
              <a:rPr lang="en-US" sz="2040" smtClean="0">
                <a:solidFill>
                  <a:srgbClr val="289FD7"/>
                </a:solidFill>
                <a:latin typeface="Segoe UI Light"/>
                <a:ea typeface="+mn-ea"/>
              </a:rPr>
              <a:pPr algn="r" defTabSz="932597" eaLnBrk="1" fontAlgn="auto" hangingPunct="1">
                <a:spcBef>
                  <a:spcPts val="0"/>
                </a:spcBef>
                <a:spcAft>
                  <a:spcPts val="0"/>
                </a:spcAft>
                <a:defRPr/>
              </a:pPr>
              <a:t>‹#›</a:t>
            </a:fld>
            <a:endParaRPr lang="en-US" sz="2040">
              <a:solidFill>
                <a:srgbClr val="289FD7"/>
              </a:solidFill>
              <a:latin typeface="Segoe UI Light"/>
              <a:ea typeface="+mn-ea"/>
            </a:endParaRPr>
          </a:p>
        </p:txBody>
      </p:sp>
    </p:spTree>
    <p:extLst>
      <p:ext uri="{BB962C8B-B14F-4D97-AF65-F5344CB8AC3E}">
        <p14:creationId xmlns:p14="http://schemas.microsoft.com/office/powerpoint/2010/main" val="2156801746"/>
      </p:ext>
    </p:extLst>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61376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430927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889839862"/>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806411239"/>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spTree>
    <p:extLst>
      <p:ext uri="{BB962C8B-B14F-4D97-AF65-F5344CB8AC3E}">
        <p14:creationId xmlns:p14="http://schemas.microsoft.com/office/powerpoint/2010/main" val="4229686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eaLnBrk="1" hangingPunct="1">
                <a:defRPr/>
              </a:pPr>
              <a:endParaRPr lang="en-US" sz="200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eaLnBrk="1" fontAlgn="auto" hangingPunct="1">
                <a:spcBef>
                  <a:spcPts val="0"/>
                </a:spcBef>
                <a:spcAft>
                  <a:spcPts val="0"/>
                </a:spcAft>
                <a:defRPr/>
              </a:pPr>
              <a:endParaRPr lang="en-US" sz="1836"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600"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Machine</a:t>
                  </a: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a:t>
              </a:r>
              <a:r>
                <a:rPr lang="en-US" sz="1600"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Web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Mobile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API</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API</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Logic</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Notification</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dirty="0" smtClean="0">
                            <a:gradFill>
                              <a:gsLst>
                                <a:gs pos="76250">
                                  <a:srgbClr val="FFFFFF"/>
                                </a:gs>
                                <a:gs pos="31000">
                                  <a:srgbClr val="FFFFFF"/>
                                </a:gs>
                              </a:gsLst>
                              <a:lin ang="5400000" scaled="0"/>
                            </a:gradFill>
                          </a:rPr>
                          <a:t>Content Delivery</a:t>
                        </a:r>
                        <a:br>
                          <a:rPr lang="en-US" altLang="en-US" sz="900" kern="0" dirty="0" smtClean="0">
                            <a:gradFill>
                              <a:gsLst>
                                <a:gs pos="76250">
                                  <a:srgbClr val="FFFFFF"/>
                                </a:gs>
                                <a:gs pos="31000">
                                  <a:srgbClr val="FFFFFF"/>
                                </a:gs>
                              </a:gsLst>
                              <a:lin ang="5400000" scaled="0"/>
                            </a:gradFill>
                          </a:rPr>
                        </a:br>
                        <a:r>
                          <a:rPr lang="en-US" altLang="en-US" sz="900"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Media</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t>
                    </a: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HDInsight</a:t>
                        </a:r>
                        <a:endParaRPr lang="en-US"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Machine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Stream</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Data</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Event</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Mobile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BizTalk</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Hybrid</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Service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Storage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SQL</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DocumentDB</a:t>
                        </a:r>
                        <a:endParaRPr lang="en-US"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Redis</a:t>
                        </a:r>
                        <a:r>
                          <a:rPr lang="en-US" kern="0" dirty="0" smtClean="0">
                            <a:gradFill>
                              <a:gsLst>
                                <a:gs pos="76250">
                                  <a:srgbClr val="FFFFFF"/>
                                </a:gs>
                                <a:gs pos="31000">
                                  <a:srgbClr val="FFFFFF"/>
                                </a:gs>
                              </a:gsLst>
                              <a:lin ang="5400000" scaled="0"/>
                            </a:gradFill>
                          </a:rPr>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SQL Data</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Cloud</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Remote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Service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Visual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Application</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Team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t>
                  </a: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Management</a:t>
                  </a:r>
                  <a:endPar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Active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Multi-Factor</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a:lnSpc>
                          <a:spcPct val="90000"/>
                        </a:lnSpc>
                        <a:spcBef>
                          <a:spcPts val="600"/>
                        </a:spcBef>
                        <a:defRPr/>
                      </a:pPr>
                      <a:r>
                        <a:rPr lang="en-US" sz="100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Store/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VM Image Gallery</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eaLnBrk="1" hangingPunct="1">
                    <a:lnSpc>
                      <a:spcPct val="90000"/>
                    </a:lnSpc>
                    <a:spcBef>
                      <a:spcPts val="0"/>
                    </a:spcBef>
                    <a:spcAft>
                      <a:spcPts val="0"/>
                    </a:spcAft>
                    <a:defRPr/>
                  </a:pP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Site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AD Privileged</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Identity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Operational</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Azure AD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StorSimple</a:t>
                      </a:r>
                      <a:endParaRPr lang="en-US"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a:t>
              </a: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(24 regions, 19 online</a:t>
              </a: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t>
              </a:r>
              <a:endPar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143036682"/>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285506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5741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269706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593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2841339628"/>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348891845"/>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614767965"/>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890979649"/>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252017"/>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8134055"/>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54783827"/>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1228872"/>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3484625"/>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093434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036038314"/>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34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12599952"/>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3622316867"/>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1154561461"/>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72088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709875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48853146"/>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6767759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44345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361774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59995761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6802083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3111"/>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862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1724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087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8716233"/>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3846857"/>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2015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522366420"/>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1236400568"/>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63895767"/>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536042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a:t>
            </a:r>
            <a:r>
              <a:rPr lang="en-US" sz="700" dirty="0" smtClean="0">
                <a:gradFill>
                  <a:gsLst>
                    <a:gs pos="0">
                      <a:schemeClr val="tx1"/>
                    </a:gs>
                    <a:gs pos="100000">
                      <a:schemeClr val="tx1"/>
                    </a:gs>
                  </a:gsLst>
                  <a:lin ang="5400000" scaled="0"/>
                </a:gradFill>
                <a:latin typeface="+mn-lt"/>
                <a:ea typeface="+mn-ea"/>
                <a:cs typeface="Segoe UI" pitchFamily="34" charset="0"/>
              </a:rPr>
              <a:t>2015 </a:t>
            </a:r>
            <a:r>
              <a:rPr lang="en-US" sz="700" dirty="0">
                <a:gradFill>
                  <a:gsLst>
                    <a:gs pos="0">
                      <a:schemeClr val="tx1"/>
                    </a:gs>
                    <a:gs pos="100000">
                      <a:schemeClr val="tx1"/>
                    </a:gs>
                  </a:gsLst>
                  <a:lin ang="5400000" scaled="0"/>
                </a:gradFill>
                <a:latin typeface="+mn-lt"/>
                <a:ea typeface="+mn-ea"/>
                <a:cs typeface="Segoe UI" pitchFamily="34" charset="0"/>
              </a:rPr>
              <a:t>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0644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78389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93906"/>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8452087"/>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5896569"/>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39159670"/>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66136931"/>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79159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7933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191584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6830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81943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74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6777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19126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89460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1548432405"/>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467837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4" name="Picture 3"/>
          <p:cNvPicPr>
            <a:picLocks noChangeAspect="1"/>
          </p:cNvPicPr>
          <p:nvPr userDrawn="1"/>
        </p:nvPicPr>
        <p:blipFill>
          <a:blip r:embed="rId3"/>
          <a:stretch>
            <a:fillRect/>
          </a:stretch>
        </p:blipFill>
        <p:spPr>
          <a:xfrm>
            <a:off x="4654062" y="2877769"/>
            <a:ext cx="6292716" cy="2492232"/>
          </a:xfrm>
          <a:prstGeom prst="rect">
            <a:avLst/>
          </a:prstGeom>
        </p:spPr>
      </p:pic>
    </p:spTree>
    <p:extLst>
      <p:ext uri="{BB962C8B-B14F-4D97-AF65-F5344CB8AC3E}">
        <p14:creationId xmlns:p14="http://schemas.microsoft.com/office/powerpoint/2010/main" val="1282998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03306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657450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4" name="Picture 3"/>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2875625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7200" y="479425"/>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400" spc="-100" baseline="0">
                <a:gradFill>
                  <a:gsLst>
                    <a:gs pos="57576">
                      <a:srgbClr val="FFFFFF"/>
                    </a:gs>
                    <a:gs pos="35000">
                      <a:srgbClr val="FFFFFF"/>
                    </a:gs>
                  </a:gsLst>
                  <a:lin ang="5400000" scaled="0"/>
                </a:gradFill>
              </a:defRPr>
            </a:lvl1pPr>
          </a:lstStyle>
          <a:p>
            <a:r>
              <a:rPr lang="en-US" smtClean="0"/>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3358732149"/>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224318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47824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5952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4251282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49268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886677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6948810"/>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9270276"/>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0433232"/>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5283329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400" spc="-100" baseline="0">
                <a:gradFill>
                  <a:gsLst>
                    <a:gs pos="91000">
                      <a:schemeClr val="tx1"/>
                    </a:gs>
                    <a:gs pos="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701" y="3955786"/>
            <a:ext cx="7315137" cy="1828007"/>
          </a:xfrm>
          <a:noFill/>
        </p:spPr>
        <p:txBody>
          <a:bodyPr tIns="109728"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1430369597"/>
      </p:ext>
    </p:extLst>
  </p:cSld>
  <p:clrMapOvr>
    <a:masterClrMapping/>
  </p:clrMapOvr>
  <p:transition spd="slow"/>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smtClean="0"/>
              <a:t>Lorem ipsum</a:t>
            </a:r>
            <a:endParaRPr lang="en-US" dirty="0"/>
          </a:p>
        </p:txBody>
      </p:sp>
    </p:spTree>
    <p:extLst>
      <p:ext uri="{BB962C8B-B14F-4D97-AF65-F5344CB8AC3E}">
        <p14:creationId xmlns:p14="http://schemas.microsoft.com/office/powerpoint/2010/main" val="4098390772"/>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722118"/>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5" name="TextBox 4"/>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309677" y="1039705"/>
            <a:ext cx="5482059" cy="5191893"/>
          </a:xfrm>
          <a:prstGeom prst="rect">
            <a:avLst/>
          </a:prstGeom>
        </p:spPr>
      </p:pic>
    </p:spTree>
    <p:extLst>
      <p:ext uri="{BB962C8B-B14F-4D97-AF65-F5344CB8AC3E}">
        <p14:creationId xmlns:p14="http://schemas.microsoft.com/office/powerpoint/2010/main" val="4006932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1554741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3579185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024456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3960476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22378" y="1942800"/>
            <a:ext cx="5577785"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173764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1340453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29520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037945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42605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442096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455227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407573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168445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98860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31574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76778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17790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47443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561218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6336035"/>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566199410"/>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5773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79776"/>
            <a:ext cx="1646238" cy="352649"/>
          </a:xfrm>
          <a:prstGeom prst="rect">
            <a:avLst/>
          </a:prstGeom>
        </p:spPr>
      </p:pic>
      <p:sp>
        <p:nvSpPr>
          <p:cNvPr id="2" name="TextBox 1"/>
          <p:cNvSpPr txBox="1"/>
          <p:nvPr userDrawn="1"/>
        </p:nvSpPr>
        <p:spPr>
          <a:xfrm>
            <a:off x="10469260" y="296862"/>
            <a:ext cx="1719113"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smtClean="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4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1373569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599"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a:t>
              </a:r>
              <a:r>
                <a:rPr kumimoji="0" lang="en-US" sz="1599"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t>
                    </a: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a:t>
                    </a:r>
                    <a:r>
                      <a:rPr kumimoji="0" lang="en-US" sz="1199"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Management</a:t>
                  </a:r>
                  <a:endPar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(24 regions, 19 online</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t>
              </a:r>
              <a:endPar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330566071"/>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257256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168912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294344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469334071"/>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227715094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300468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656232407"/>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974064983"/>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1499271"/>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89699815"/>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90408255"/>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38268"/>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22180277"/>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0655902"/>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91618823"/>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231411772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915237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397154232"/>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1121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04233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73981286"/>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36966566"/>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930268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61443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774551859"/>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49139"/>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42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84635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37572464"/>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201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8292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32344"/>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0545856"/>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2015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169189971"/>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2287301076"/>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61729417"/>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9711453"/>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152718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734532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a:t>
            </a:r>
            <a:endParaRPr lang="en-US" dirty="0">
              <a:solidFill>
                <a:srgbClr val="00B0F0"/>
              </a:solidFill>
            </a:endParaRPr>
          </a:p>
        </p:txBody>
      </p:sp>
      <p:sp>
        <p:nvSpPr>
          <p:cNvPr id="31" name="Right Arrow 30"/>
          <p:cNvSpPr/>
          <p:nvPr userDrawn="1"/>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2" name="Right Arrow 31"/>
          <p:cNvSpPr/>
          <p:nvPr userDrawn="1"/>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3" name="Right Arrow 32"/>
          <p:cNvSpPr/>
          <p:nvPr userDrawn="1"/>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47" name="TextBox 46"/>
          <p:cNvSpPr txBox="1"/>
          <p:nvPr userDrawn="1"/>
        </p:nvSpPr>
        <p:spPr>
          <a:xfrm>
            <a:off x="1667472"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2" name="Rounded Rectangle 51"/>
          <p:cNvSpPr/>
          <p:nvPr userDrawn="1"/>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ounded Rectangle 52"/>
          <p:cNvSpPr/>
          <p:nvPr userDrawn="1"/>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54" name="Bent Arrow 53"/>
          <p:cNvSpPr/>
          <p:nvPr userDrawn="1"/>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243539" y="4722576"/>
            <a:ext cx="2111216" cy="1536581"/>
          </a:xfrm>
          <a:prstGeom prst="rect">
            <a:avLst/>
          </a:prstGeom>
        </p:spPr>
      </p:pic>
      <p:pic>
        <p:nvPicPr>
          <p:cNvPr id="56" name="Picture 55"/>
          <p:cNvPicPr>
            <a:picLocks noChangeAspect="1"/>
          </p:cNvPicPr>
          <p:nvPr userDrawn="1"/>
        </p:nvPicPr>
        <p:blipFill>
          <a:blip r:embed="rId3"/>
          <a:stretch>
            <a:fillRect/>
          </a:stretch>
        </p:blipFill>
        <p:spPr>
          <a:xfrm>
            <a:off x="4418768" y="2398268"/>
            <a:ext cx="1153268" cy="963199"/>
          </a:xfrm>
          <a:prstGeom prst="rect">
            <a:avLst/>
          </a:prstGeom>
        </p:spPr>
      </p:pic>
      <p:grpSp>
        <p:nvGrpSpPr>
          <p:cNvPr id="57" name="Group 56"/>
          <p:cNvGrpSpPr/>
          <p:nvPr userDrawn="1"/>
        </p:nvGrpSpPr>
        <p:grpSpPr>
          <a:xfrm>
            <a:off x="1897424" y="2452894"/>
            <a:ext cx="1046848" cy="113788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308702" y="3956486"/>
            <a:ext cx="1952976" cy="1207498"/>
          </a:xfrm>
          <a:prstGeom prst="rect">
            <a:avLst/>
          </a:prstGeom>
        </p:spPr>
      </p:pic>
      <p:sp>
        <p:nvSpPr>
          <p:cNvPr id="63" name="Rounded Rectangle 62"/>
          <p:cNvSpPr/>
          <p:nvPr userDrawn="1"/>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TextBox 63"/>
          <p:cNvSpPr txBox="1"/>
          <p:nvPr userDrawn="1"/>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65" name="Picture 64"/>
          <p:cNvPicPr>
            <a:picLocks noChangeAspect="1"/>
          </p:cNvPicPr>
          <p:nvPr userDrawn="1"/>
        </p:nvPicPr>
        <p:blipFill>
          <a:blip r:embed="rId7"/>
          <a:stretch>
            <a:fillRect/>
          </a:stretch>
        </p:blipFill>
        <p:spPr>
          <a:xfrm>
            <a:off x="9660024" y="2540405"/>
            <a:ext cx="800153" cy="622594"/>
          </a:xfrm>
          <a:prstGeom prst="rect">
            <a:avLst/>
          </a:prstGeom>
        </p:spPr>
      </p:pic>
      <p:cxnSp>
        <p:nvCxnSpPr>
          <p:cNvPr id="66" name="Straight Arrow Connector 65"/>
          <p:cNvCxnSpPr/>
          <p:nvPr userDrawn="1"/>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890173" y="2378506"/>
            <a:ext cx="1004704" cy="1002724"/>
          </a:xfrm>
          <a:prstGeom prst="rect">
            <a:avLst/>
          </a:prstGeom>
        </p:spPr>
      </p:pic>
      <p:pic>
        <p:nvPicPr>
          <p:cNvPr id="28" name="Picture 27"/>
          <p:cNvPicPr>
            <a:picLocks noChangeAspect="1"/>
          </p:cNvPicPr>
          <p:nvPr userDrawn="1"/>
        </p:nvPicPr>
        <p:blipFill>
          <a:blip r:embed="rId9"/>
          <a:stretch>
            <a:fillRect/>
          </a:stretch>
        </p:blipFill>
        <p:spPr>
          <a:xfrm>
            <a:off x="1163375" y="5277421"/>
            <a:ext cx="2802908" cy="1808136"/>
          </a:xfrm>
          <a:prstGeom prst="rect">
            <a:avLst/>
          </a:prstGeom>
        </p:spPr>
      </p:pic>
    </p:spTree>
    <p:extLst>
      <p:ext uri="{BB962C8B-B14F-4D97-AF65-F5344CB8AC3E}">
        <p14:creationId xmlns:p14="http://schemas.microsoft.com/office/powerpoint/2010/main" val="3700681708"/>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7951087"/>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1441066148"/>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1" y="-7938"/>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456026281"/>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7642951"/>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3511654"/>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61902229"/>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037203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680310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616943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58050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sz="7200" spc="-100"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638" y="3954463"/>
            <a:ext cx="10058401" cy="794064"/>
          </a:xfrm>
          <a:noFill/>
        </p:spPr>
        <p:txBody>
          <a:bodyPr lIns="182880" tIns="146304" rIns="182880" bIns="146304"/>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4237760150"/>
      </p:ext>
    </p:extLst>
  </p:cSld>
  <p:clrMapOvr>
    <a:masterClrMapping/>
  </p:clrMapOvr>
  <p:transition spd="slow"/>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8987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45310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1135045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05458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436474" cy="6994525"/>
          </a:xfrm>
          <a:prstGeom prst="rect">
            <a:avLst/>
          </a:prstGeom>
        </p:spPr>
      </p:pic>
      <p:sp>
        <p:nvSpPr>
          <p:cNvPr id="3" name="Rectangle 2"/>
          <p:cNvSpPr/>
          <p:nvPr userDrawn="1"/>
        </p:nvSpPr>
        <p:spPr bwMode="auto">
          <a:xfrm>
            <a:off x="0" y="1"/>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71555933"/>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39318"/>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fontAlgn="auto">
              <a:lnSpc>
                <a:spcPts val="3060"/>
              </a:lnSpc>
              <a:spcBef>
                <a:spcPts val="0"/>
              </a:spcBef>
              <a:spcAft>
                <a:spcPts val="1223"/>
              </a:spcAft>
              <a:defRPr/>
            </a:pPr>
            <a:r>
              <a:rPr sz="2244" dirty="0" smtClean="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4061638416"/>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558844229"/>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4196337822"/>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smtClean="0"/>
              <a:t>Statement</a:t>
            </a:r>
            <a:endParaRPr lang="en-US" sz="8157" dirty="0"/>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1087700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35704006"/>
      </p:ext>
    </p:extLst>
  </p:cSld>
  <p:clrMapOvr>
    <a:masterClrMapping/>
  </p:clrMapOvr>
  <p:transition spd="slow"/>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341184260"/>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524120319"/>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936007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312841504"/>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87715446"/>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758434766"/>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spTree>
    <p:extLst>
      <p:ext uri="{BB962C8B-B14F-4D97-AF65-F5344CB8AC3E}">
        <p14:creationId xmlns:p14="http://schemas.microsoft.com/office/powerpoint/2010/main" val="75343824"/>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75962170"/>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8671300"/>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092944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35340950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526939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393724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1150865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9314752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7735824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80">
                <a:solidFill>
                  <a:srgbClr val="0072C6"/>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386571724"/>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274772627"/>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2572259097"/>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0308725"/>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11171170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6118460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420347855"/>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3955941"/>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991141405"/>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81213580"/>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smtClean="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algn="ctr" defTabSz="950557" eaLnBrk="1" hangingPunct="1">
              <a:defRPr/>
            </a:pPr>
            <a:endParaRPr lang="en-US" sz="1872"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1290314728"/>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smtClean="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defTabSz="950831" eaLnBrk="1" fontAlgn="auto" hangingPunct="1">
              <a:spcBef>
                <a:spcPts val="0"/>
              </a:spcBef>
              <a:spcAft>
                <a:spcPts val="0"/>
              </a:spcAft>
              <a:defRPr/>
            </a:pPr>
            <a:endParaRPr lang="en-US" sz="1664" kern="0" smtClean="0">
              <a:solidFill>
                <a:srgbClr val="292929"/>
              </a:solidFill>
              <a:latin typeface="Segoe UI"/>
              <a:ea typeface="+mn-ea"/>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920228543"/>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2014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13287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459276310"/>
      </p:ext>
    </p:extLst>
  </p:cSld>
  <p:clrMapOvr>
    <a:masterClrMapping/>
  </p:clrMapOvr>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1874445143"/>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a:prstGeom prst="rect">
            <a:avLst/>
          </a:prstGeom>
        </p:spPr>
        <p:txBody>
          <a:bodyPr/>
          <a:lstStyle>
            <a:lvl1pPr>
              <a:defRPr sz="5507"/>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45833771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7442230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smtClean="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smtClean="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smtClean="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77129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8" name="Rectangle 7"/>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smtClean="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smtClean="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876753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4362876"/>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80327851"/>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7871564"/>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1925419"/>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42344488"/>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6034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762017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6739170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34880261"/>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82620105"/>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4258712"/>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23176899"/>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659470769"/>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47910"/>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409813"/>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987673"/>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89194"/>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94575738"/>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2015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00084873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937907936"/>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979186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0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487278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5106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4987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74870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17613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a:t>
            </a:r>
            <a:r>
              <a:rPr lang="en-US" sz="700" dirty="0" smtClean="0">
                <a:gradFill>
                  <a:gsLst>
                    <a:gs pos="0">
                      <a:schemeClr val="tx1"/>
                    </a:gs>
                    <a:gs pos="100000">
                      <a:schemeClr val="tx1"/>
                    </a:gs>
                  </a:gsLst>
                  <a:lin ang="5400000" scaled="0"/>
                </a:gradFill>
                <a:latin typeface="+mn-lt"/>
                <a:ea typeface="+mn-ea"/>
                <a:cs typeface="Segoe UI" pitchFamily="34" charset="0"/>
              </a:rPr>
              <a:t>2015 </a:t>
            </a:r>
            <a:r>
              <a:rPr lang="en-US" sz="700" dirty="0">
                <a:gradFill>
                  <a:gsLst>
                    <a:gs pos="0">
                      <a:schemeClr val="tx1"/>
                    </a:gs>
                    <a:gs pos="100000">
                      <a:schemeClr val="tx1"/>
                    </a:gs>
                  </a:gsLst>
                  <a:lin ang="5400000" scaled="0"/>
                </a:gradFill>
                <a:latin typeface="+mn-lt"/>
                <a:ea typeface="+mn-ea"/>
                <a:cs typeface="Segoe UI" pitchFamily="34" charset="0"/>
              </a:rPr>
              <a:t>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330245"/>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87952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defRPr/>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2659639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870233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891161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2763586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22851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658176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5632581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56068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140847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457036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000696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05379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784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58353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215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348072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385482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03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940045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1462005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0702827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050632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52091790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939"/>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564821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5461290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66080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44419122"/>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191402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002987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427480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61826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87142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012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78420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430971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674202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11677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93416"/>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22779706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087907197"/>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60869837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372216206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26387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6521439"/>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1081414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62446797"/>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5358307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35405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040065716"/>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258671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41838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643688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644222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45764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1936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87057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879820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15901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04.xml"/><Relationship Id="rId21" Type="http://schemas.openxmlformats.org/officeDocument/2006/relationships/slideLayout" Target="../slideLayouts/slideLayout205.xml"/><Relationship Id="rId22" Type="http://schemas.openxmlformats.org/officeDocument/2006/relationships/slideLayout" Target="../slideLayouts/slideLayout206.xml"/><Relationship Id="rId23" Type="http://schemas.openxmlformats.org/officeDocument/2006/relationships/slideLayout" Target="../slideLayouts/slideLayout207.xml"/><Relationship Id="rId24" Type="http://schemas.openxmlformats.org/officeDocument/2006/relationships/slideLayout" Target="../slideLayouts/slideLayout208.xml"/><Relationship Id="rId25" Type="http://schemas.openxmlformats.org/officeDocument/2006/relationships/slideLayout" Target="../slideLayouts/slideLayout209.xml"/><Relationship Id="rId26" Type="http://schemas.openxmlformats.org/officeDocument/2006/relationships/slideLayout" Target="../slideLayouts/slideLayout210.xml"/><Relationship Id="rId27" Type="http://schemas.openxmlformats.org/officeDocument/2006/relationships/slideLayout" Target="../slideLayouts/slideLayout211.xml"/><Relationship Id="rId28" Type="http://schemas.openxmlformats.org/officeDocument/2006/relationships/slideLayout" Target="../slideLayouts/slideLayout212.xml"/><Relationship Id="rId29" Type="http://schemas.openxmlformats.org/officeDocument/2006/relationships/slideLayout" Target="../slideLayouts/slideLayout213.xml"/><Relationship Id="rId1" Type="http://schemas.openxmlformats.org/officeDocument/2006/relationships/slideLayout" Target="../slideLayouts/slideLayout185.xml"/><Relationship Id="rId2" Type="http://schemas.openxmlformats.org/officeDocument/2006/relationships/slideLayout" Target="../slideLayouts/slideLayout186.xml"/><Relationship Id="rId3" Type="http://schemas.openxmlformats.org/officeDocument/2006/relationships/slideLayout" Target="../slideLayouts/slideLayout187.xml"/><Relationship Id="rId4" Type="http://schemas.openxmlformats.org/officeDocument/2006/relationships/slideLayout" Target="../slideLayouts/slideLayout188.xml"/><Relationship Id="rId5" Type="http://schemas.openxmlformats.org/officeDocument/2006/relationships/slideLayout" Target="../slideLayouts/slideLayout189.xml"/><Relationship Id="rId30" Type="http://schemas.openxmlformats.org/officeDocument/2006/relationships/slideLayout" Target="../slideLayouts/slideLayout214.xml"/><Relationship Id="rId31" Type="http://schemas.openxmlformats.org/officeDocument/2006/relationships/slideLayout" Target="../slideLayouts/slideLayout215.xml"/><Relationship Id="rId32" Type="http://schemas.openxmlformats.org/officeDocument/2006/relationships/slideLayout" Target="../slideLayouts/slideLayout216.xml"/><Relationship Id="rId9" Type="http://schemas.openxmlformats.org/officeDocument/2006/relationships/slideLayout" Target="../slideLayouts/slideLayout193.xml"/><Relationship Id="rId6" Type="http://schemas.openxmlformats.org/officeDocument/2006/relationships/slideLayout" Target="../slideLayouts/slideLayout190.xml"/><Relationship Id="rId7" Type="http://schemas.openxmlformats.org/officeDocument/2006/relationships/slideLayout" Target="../slideLayouts/slideLayout191.xml"/><Relationship Id="rId8" Type="http://schemas.openxmlformats.org/officeDocument/2006/relationships/slideLayout" Target="../slideLayouts/slideLayout192.xml"/><Relationship Id="rId33" Type="http://schemas.openxmlformats.org/officeDocument/2006/relationships/slideLayout" Target="../slideLayouts/slideLayout217.xml"/><Relationship Id="rId34" Type="http://schemas.openxmlformats.org/officeDocument/2006/relationships/slideLayout" Target="../slideLayouts/slideLayout218.xml"/><Relationship Id="rId35" Type="http://schemas.openxmlformats.org/officeDocument/2006/relationships/slideLayout" Target="../slideLayouts/slideLayout219.xml"/><Relationship Id="rId36" Type="http://schemas.openxmlformats.org/officeDocument/2006/relationships/theme" Target="../theme/theme10.xml"/><Relationship Id="rId10" Type="http://schemas.openxmlformats.org/officeDocument/2006/relationships/slideLayout" Target="../slideLayouts/slideLayout194.xml"/><Relationship Id="rId11" Type="http://schemas.openxmlformats.org/officeDocument/2006/relationships/slideLayout" Target="../slideLayouts/slideLayout195.xml"/><Relationship Id="rId12" Type="http://schemas.openxmlformats.org/officeDocument/2006/relationships/slideLayout" Target="../slideLayouts/slideLayout196.xml"/><Relationship Id="rId13" Type="http://schemas.openxmlformats.org/officeDocument/2006/relationships/slideLayout" Target="../slideLayouts/slideLayout197.xml"/><Relationship Id="rId14" Type="http://schemas.openxmlformats.org/officeDocument/2006/relationships/slideLayout" Target="../slideLayouts/slideLayout198.xml"/><Relationship Id="rId15" Type="http://schemas.openxmlformats.org/officeDocument/2006/relationships/slideLayout" Target="../slideLayouts/slideLayout199.xml"/><Relationship Id="rId16" Type="http://schemas.openxmlformats.org/officeDocument/2006/relationships/slideLayout" Target="../slideLayouts/slideLayout200.xml"/><Relationship Id="rId17" Type="http://schemas.openxmlformats.org/officeDocument/2006/relationships/slideLayout" Target="../slideLayouts/slideLayout201.xml"/><Relationship Id="rId18" Type="http://schemas.openxmlformats.org/officeDocument/2006/relationships/slideLayout" Target="../slideLayouts/slideLayout202.xml"/><Relationship Id="rId19" Type="http://schemas.openxmlformats.org/officeDocument/2006/relationships/slideLayout" Target="../slideLayouts/slideLayout203.xml"/><Relationship Id="rId37" Type="http://schemas.openxmlformats.org/officeDocument/2006/relationships/image" Target="../media/image17.png"/></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230.xml"/><Relationship Id="rId12" Type="http://schemas.openxmlformats.org/officeDocument/2006/relationships/slideLayout" Target="../slideLayouts/slideLayout231.xml"/><Relationship Id="rId13" Type="http://schemas.openxmlformats.org/officeDocument/2006/relationships/slideLayout" Target="../slideLayouts/slideLayout232.xml"/><Relationship Id="rId14" Type="http://schemas.openxmlformats.org/officeDocument/2006/relationships/slideLayout" Target="../slideLayouts/slideLayout233.xml"/><Relationship Id="rId15" Type="http://schemas.openxmlformats.org/officeDocument/2006/relationships/slideLayout" Target="../slideLayouts/slideLayout234.xml"/><Relationship Id="rId16" Type="http://schemas.openxmlformats.org/officeDocument/2006/relationships/slideLayout" Target="../slideLayouts/slideLayout235.xml"/><Relationship Id="rId17" Type="http://schemas.openxmlformats.org/officeDocument/2006/relationships/theme" Target="../theme/theme11.xml"/><Relationship Id="rId1" Type="http://schemas.openxmlformats.org/officeDocument/2006/relationships/slideLayout" Target="../slideLayouts/slideLayout220.xml"/><Relationship Id="rId2" Type="http://schemas.openxmlformats.org/officeDocument/2006/relationships/slideLayout" Target="../slideLayouts/slideLayout221.xml"/><Relationship Id="rId3" Type="http://schemas.openxmlformats.org/officeDocument/2006/relationships/slideLayout" Target="../slideLayouts/slideLayout222.xml"/><Relationship Id="rId4" Type="http://schemas.openxmlformats.org/officeDocument/2006/relationships/slideLayout" Target="../slideLayouts/slideLayout223.xml"/><Relationship Id="rId5" Type="http://schemas.openxmlformats.org/officeDocument/2006/relationships/slideLayout" Target="../slideLayouts/slideLayout224.xml"/><Relationship Id="rId6" Type="http://schemas.openxmlformats.org/officeDocument/2006/relationships/slideLayout" Target="../slideLayouts/slideLayout225.xml"/><Relationship Id="rId7" Type="http://schemas.openxmlformats.org/officeDocument/2006/relationships/slideLayout" Target="../slideLayouts/slideLayout226.xml"/><Relationship Id="rId8" Type="http://schemas.openxmlformats.org/officeDocument/2006/relationships/slideLayout" Target="../slideLayouts/slideLayout227.xml"/><Relationship Id="rId9" Type="http://schemas.openxmlformats.org/officeDocument/2006/relationships/slideLayout" Target="../slideLayouts/slideLayout228.xml"/><Relationship Id="rId10" Type="http://schemas.openxmlformats.org/officeDocument/2006/relationships/slideLayout" Target="../slideLayouts/slideLayout229.xml"/></Relationships>
</file>

<file path=ppt/slideMasters/_rels/slideMaster12.xml.rels><?xml version="1.0" encoding="UTF-8" standalone="yes"?>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7.png"/></Relationships>
</file>

<file path=ppt/slideMasters/_rels/slideMaster13.xml.rels><?xml version="1.0" encoding="UTF-8" standalone="yes"?>
<Relationships xmlns="http://schemas.openxmlformats.org/package/2006/relationships"><Relationship Id="rId20" Type="http://schemas.openxmlformats.org/officeDocument/2006/relationships/slideLayout" Target="../slideLayouts/slideLayout255.xml"/><Relationship Id="rId21" Type="http://schemas.openxmlformats.org/officeDocument/2006/relationships/slideLayout" Target="../slideLayouts/slideLayout256.xml"/><Relationship Id="rId22" Type="http://schemas.openxmlformats.org/officeDocument/2006/relationships/slideLayout" Target="../slideLayouts/slideLayout257.xml"/><Relationship Id="rId23" Type="http://schemas.openxmlformats.org/officeDocument/2006/relationships/slideLayout" Target="../slideLayouts/slideLayout258.xml"/><Relationship Id="rId24" Type="http://schemas.openxmlformats.org/officeDocument/2006/relationships/slideLayout" Target="../slideLayouts/slideLayout259.xml"/><Relationship Id="rId25" Type="http://schemas.openxmlformats.org/officeDocument/2006/relationships/slideLayout" Target="../slideLayouts/slideLayout260.xml"/><Relationship Id="rId26" Type="http://schemas.openxmlformats.org/officeDocument/2006/relationships/slideLayout" Target="../slideLayouts/slideLayout261.xml"/><Relationship Id="rId27" Type="http://schemas.openxmlformats.org/officeDocument/2006/relationships/slideLayout" Target="../slideLayouts/slideLayout262.xml"/><Relationship Id="rId28" Type="http://schemas.openxmlformats.org/officeDocument/2006/relationships/slideLayout" Target="../slideLayouts/slideLayout263.xml"/><Relationship Id="rId29" Type="http://schemas.openxmlformats.org/officeDocument/2006/relationships/slideLayout" Target="../slideLayouts/slideLayout264.xml"/><Relationship Id="rId1" Type="http://schemas.openxmlformats.org/officeDocument/2006/relationships/slideLayout" Target="../slideLayouts/slideLayout236.xml"/><Relationship Id="rId2" Type="http://schemas.openxmlformats.org/officeDocument/2006/relationships/slideLayout" Target="../slideLayouts/slideLayout237.xml"/><Relationship Id="rId3" Type="http://schemas.openxmlformats.org/officeDocument/2006/relationships/slideLayout" Target="../slideLayouts/slideLayout238.xml"/><Relationship Id="rId4" Type="http://schemas.openxmlformats.org/officeDocument/2006/relationships/slideLayout" Target="../slideLayouts/slideLayout239.xml"/><Relationship Id="rId5" Type="http://schemas.openxmlformats.org/officeDocument/2006/relationships/slideLayout" Target="../slideLayouts/slideLayout240.xml"/><Relationship Id="rId30" Type="http://schemas.openxmlformats.org/officeDocument/2006/relationships/slideLayout" Target="../slideLayouts/slideLayout265.xml"/><Relationship Id="rId31" Type="http://schemas.openxmlformats.org/officeDocument/2006/relationships/slideLayout" Target="../slideLayouts/slideLayout266.xml"/><Relationship Id="rId32" Type="http://schemas.openxmlformats.org/officeDocument/2006/relationships/slideLayout" Target="../slideLayouts/slideLayout267.xml"/><Relationship Id="rId9" Type="http://schemas.openxmlformats.org/officeDocument/2006/relationships/slideLayout" Target="../slideLayouts/slideLayout244.xml"/><Relationship Id="rId6" Type="http://schemas.openxmlformats.org/officeDocument/2006/relationships/slideLayout" Target="../slideLayouts/slideLayout241.xml"/><Relationship Id="rId7" Type="http://schemas.openxmlformats.org/officeDocument/2006/relationships/slideLayout" Target="../slideLayouts/slideLayout242.xml"/><Relationship Id="rId8" Type="http://schemas.openxmlformats.org/officeDocument/2006/relationships/slideLayout" Target="../slideLayouts/slideLayout243.xml"/><Relationship Id="rId33" Type="http://schemas.openxmlformats.org/officeDocument/2006/relationships/slideLayout" Target="../slideLayouts/slideLayout268.xml"/><Relationship Id="rId34" Type="http://schemas.openxmlformats.org/officeDocument/2006/relationships/slideLayout" Target="../slideLayouts/slideLayout269.xml"/><Relationship Id="rId35" Type="http://schemas.openxmlformats.org/officeDocument/2006/relationships/slideLayout" Target="../slideLayouts/slideLayout270.xml"/><Relationship Id="rId36" Type="http://schemas.openxmlformats.org/officeDocument/2006/relationships/slideLayout" Target="../slideLayouts/slideLayout271.xml"/><Relationship Id="rId10" Type="http://schemas.openxmlformats.org/officeDocument/2006/relationships/slideLayout" Target="../slideLayouts/slideLayout245.xml"/><Relationship Id="rId11" Type="http://schemas.openxmlformats.org/officeDocument/2006/relationships/slideLayout" Target="../slideLayouts/slideLayout246.xml"/><Relationship Id="rId12" Type="http://schemas.openxmlformats.org/officeDocument/2006/relationships/slideLayout" Target="../slideLayouts/slideLayout247.xml"/><Relationship Id="rId13" Type="http://schemas.openxmlformats.org/officeDocument/2006/relationships/slideLayout" Target="../slideLayouts/slideLayout248.xml"/><Relationship Id="rId14" Type="http://schemas.openxmlformats.org/officeDocument/2006/relationships/slideLayout" Target="../slideLayouts/slideLayout249.xml"/><Relationship Id="rId15" Type="http://schemas.openxmlformats.org/officeDocument/2006/relationships/slideLayout" Target="../slideLayouts/slideLayout250.xml"/><Relationship Id="rId16" Type="http://schemas.openxmlformats.org/officeDocument/2006/relationships/slideLayout" Target="../slideLayouts/slideLayout251.xml"/><Relationship Id="rId17" Type="http://schemas.openxmlformats.org/officeDocument/2006/relationships/slideLayout" Target="../slideLayouts/slideLayout252.xml"/><Relationship Id="rId18" Type="http://schemas.openxmlformats.org/officeDocument/2006/relationships/slideLayout" Target="../slideLayouts/slideLayout253.xml"/><Relationship Id="rId19" Type="http://schemas.openxmlformats.org/officeDocument/2006/relationships/slideLayout" Target="../slideLayouts/slideLayout254.xml"/><Relationship Id="rId37" Type="http://schemas.openxmlformats.org/officeDocument/2006/relationships/slideLayout" Target="../slideLayouts/slideLayout272.xml"/><Relationship Id="rId38" Type="http://schemas.openxmlformats.org/officeDocument/2006/relationships/theme" Target="../theme/theme13.xml"/><Relationship Id="rId39" Type="http://schemas.openxmlformats.org/officeDocument/2006/relationships/image" Target="../media/image17.png"/></Relationships>
</file>

<file path=ppt/slideMasters/_rels/slideMaster14.xml.rels><?xml version="1.0" encoding="UTF-8" standalone="yes"?>
<Relationships xmlns="http://schemas.openxmlformats.org/package/2006/relationships"><Relationship Id="rId20" Type="http://schemas.openxmlformats.org/officeDocument/2006/relationships/slideLayout" Target="../slideLayouts/slideLayout292.xml"/><Relationship Id="rId21" Type="http://schemas.openxmlformats.org/officeDocument/2006/relationships/slideLayout" Target="../slideLayouts/slideLayout293.xml"/><Relationship Id="rId22" Type="http://schemas.openxmlformats.org/officeDocument/2006/relationships/slideLayout" Target="../slideLayouts/slideLayout294.xml"/><Relationship Id="rId23" Type="http://schemas.openxmlformats.org/officeDocument/2006/relationships/slideLayout" Target="../slideLayouts/slideLayout295.xml"/><Relationship Id="rId24" Type="http://schemas.openxmlformats.org/officeDocument/2006/relationships/slideLayout" Target="../slideLayouts/slideLayout296.xml"/><Relationship Id="rId25" Type="http://schemas.openxmlformats.org/officeDocument/2006/relationships/slideLayout" Target="../slideLayouts/slideLayout297.xml"/><Relationship Id="rId26" Type="http://schemas.openxmlformats.org/officeDocument/2006/relationships/slideLayout" Target="../slideLayouts/slideLayout298.xml"/><Relationship Id="rId27" Type="http://schemas.openxmlformats.org/officeDocument/2006/relationships/slideLayout" Target="../slideLayouts/slideLayout299.xml"/><Relationship Id="rId28" Type="http://schemas.openxmlformats.org/officeDocument/2006/relationships/slideLayout" Target="../slideLayouts/slideLayout300.xml"/><Relationship Id="rId29" Type="http://schemas.openxmlformats.org/officeDocument/2006/relationships/slideLayout" Target="../slideLayouts/slideLayout301.xml"/><Relationship Id="rId1" Type="http://schemas.openxmlformats.org/officeDocument/2006/relationships/slideLayout" Target="../slideLayouts/slideLayout273.xml"/><Relationship Id="rId2" Type="http://schemas.openxmlformats.org/officeDocument/2006/relationships/slideLayout" Target="../slideLayouts/slideLayout274.xml"/><Relationship Id="rId3" Type="http://schemas.openxmlformats.org/officeDocument/2006/relationships/slideLayout" Target="../slideLayouts/slideLayout275.xml"/><Relationship Id="rId4" Type="http://schemas.openxmlformats.org/officeDocument/2006/relationships/slideLayout" Target="../slideLayouts/slideLayout276.xml"/><Relationship Id="rId5" Type="http://schemas.openxmlformats.org/officeDocument/2006/relationships/slideLayout" Target="../slideLayouts/slideLayout277.xml"/><Relationship Id="rId30" Type="http://schemas.openxmlformats.org/officeDocument/2006/relationships/slideLayout" Target="../slideLayouts/slideLayout302.xml"/><Relationship Id="rId31" Type="http://schemas.openxmlformats.org/officeDocument/2006/relationships/slideLayout" Target="../slideLayouts/slideLayout303.xml"/><Relationship Id="rId32" Type="http://schemas.openxmlformats.org/officeDocument/2006/relationships/slideLayout" Target="../slideLayouts/slideLayout304.xml"/><Relationship Id="rId9" Type="http://schemas.openxmlformats.org/officeDocument/2006/relationships/slideLayout" Target="../slideLayouts/slideLayout281.xml"/><Relationship Id="rId6" Type="http://schemas.openxmlformats.org/officeDocument/2006/relationships/slideLayout" Target="../slideLayouts/slideLayout278.xml"/><Relationship Id="rId7" Type="http://schemas.openxmlformats.org/officeDocument/2006/relationships/slideLayout" Target="../slideLayouts/slideLayout279.xml"/><Relationship Id="rId8" Type="http://schemas.openxmlformats.org/officeDocument/2006/relationships/slideLayout" Target="../slideLayouts/slideLayout280.xml"/><Relationship Id="rId33" Type="http://schemas.openxmlformats.org/officeDocument/2006/relationships/slideLayout" Target="../slideLayouts/slideLayout305.xml"/><Relationship Id="rId34" Type="http://schemas.openxmlformats.org/officeDocument/2006/relationships/slideLayout" Target="../slideLayouts/slideLayout306.xml"/><Relationship Id="rId35" Type="http://schemas.openxmlformats.org/officeDocument/2006/relationships/slideLayout" Target="../slideLayouts/slideLayout307.xml"/><Relationship Id="rId36" Type="http://schemas.openxmlformats.org/officeDocument/2006/relationships/theme" Target="../theme/theme14.xml"/><Relationship Id="rId10" Type="http://schemas.openxmlformats.org/officeDocument/2006/relationships/slideLayout" Target="../slideLayouts/slideLayout282.xml"/><Relationship Id="rId11" Type="http://schemas.openxmlformats.org/officeDocument/2006/relationships/slideLayout" Target="../slideLayouts/slideLayout283.xml"/><Relationship Id="rId12" Type="http://schemas.openxmlformats.org/officeDocument/2006/relationships/slideLayout" Target="../slideLayouts/slideLayout284.xml"/><Relationship Id="rId13" Type="http://schemas.openxmlformats.org/officeDocument/2006/relationships/slideLayout" Target="../slideLayouts/slideLayout285.xml"/><Relationship Id="rId14" Type="http://schemas.openxmlformats.org/officeDocument/2006/relationships/slideLayout" Target="../slideLayouts/slideLayout286.xml"/><Relationship Id="rId15" Type="http://schemas.openxmlformats.org/officeDocument/2006/relationships/slideLayout" Target="../slideLayouts/slideLayout287.xml"/><Relationship Id="rId16" Type="http://schemas.openxmlformats.org/officeDocument/2006/relationships/slideLayout" Target="../slideLayouts/slideLayout288.xml"/><Relationship Id="rId17" Type="http://schemas.openxmlformats.org/officeDocument/2006/relationships/slideLayout" Target="../slideLayouts/slideLayout289.xml"/><Relationship Id="rId18" Type="http://schemas.openxmlformats.org/officeDocument/2006/relationships/slideLayout" Target="../slideLayouts/slideLayout290.xml"/><Relationship Id="rId19" Type="http://schemas.openxmlformats.org/officeDocument/2006/relationships/slideLayout" Target="../slideLayouts/slideLayout291.xml"/><Relationship Id="rId37" Type="http://schemas.openxmlformats.org/officeDocument/2006/relationships/image" Target="../media/image17.png"/></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316.xml"/><Relationship Id="rId20" Type="http://schemas.openxmlformats.org/officeDocument/2006/relationships/image" Target="../media/image17.png"/><Relationship Id="rId10" Type="http://schemas.openxmlformats.org/officeDocument/2006/relationships/slideLayout" Target="../slideLayouts/slideLayout317.xml"/><Relationship Id="rId11" Type="http://schemas.openxmlformats.org/officeDocument/2006/relationships/slideLayout" Target="../slideLayouts/slideLayout318.xml"/><Relationship Id="rId12" Type="http://schemas.openxmlformats.org/officeDocument/2006/relationships/slideLayout" Target="../slideLayouts/slideLayout319.xml"/><Relationship Id="rId13" Type="http://schemas.openxmlformats.org/officeDocument/2006/relationships/slideLayout" Target="../slideLayouts/slideLayout320.xml"/><Relationship Id="rId14" Type="http://schemas.openxmlformats.org/officeDocument/2006/relationships/slideLayout" Target="../slideLayouts/slideLayout321.xml"/><Relationship Id="rId15" Type="http://schemas.openxmlformats.org/officeDocument/2006/relationships/slideLayout" Target="../slideLayouts/slideLayout322.xml"/><Relationship Id="rId16" Type="http://schemas.openxmlformats.org/officeDocument/2006/relationships/slideLayout" Target="../slideLayouts/slideLayout323.xml"/><Relationship Id="rId17" Type="http://schemas.openxmlformats.org/officeDocument/2006/relationships/slideLayout" Target="../slideLayouts/slideLayout324.xml"/><Relationship Id="rId18" Type="http://schemas.openxmlformats.org/officeDocument/2006/relationships/slideLayout" Target="../slideLayouts/slideLayout325.xml"/><Relationship Id="rId19" Type="http://schemas.openxmlformats.org/officeDocument/2006/relationships/theme" Target="../theme/theme15.xml"/><Relationship Id="rId1" Type="http://schemas.openxmlformats.org/officeDocument/2006/relationships/slideLayout" Target="../slideLayouts/slideLayout308.xml"/><Relationship Id="rId2" Type="http://schemas.openxmlformats.org/officeDocument/2006/relationships/slideLayout" Target="../slideLayouts/slideLayout309.xml"/><Relationship Id="rId3" Type="http://schemas.openxmlformats.org/officeDocument/2006/relationships/slideLayout" Target="../slideLayouts/slideLayout310.xml"/><Relationship Id="rId4" Type="http://schemas.openxmlformats.org/officeDocument/2006/relationships/slideLayout" Target="../slideLayouts/slideLayout311.xml"/><Relationship Id="rId5" Type="http://schemas.openxmlformats.org/officeDocument/2006/relationships/slideLayout" Target="../slideLayouts/slideLayout312.xml"/><Relationship Id="rId6" Type="http://schemas.openxmlformats.org/officeDocument/2006/relationships/slideLayout" Target="../slideLayouts/slideLayout313.xml"/><Relationship Id="rId7" Type="http://schemas.openxmlformats.org/officeDocument/2006/relationships/slideLayout" Target="../slideLayouts/slideLayout314.xml"/><Relationship Id="rId8" Type="http://schemas.openxmlformats.org/officeDocument/2006/relationships/slideLayout" Target="../slideLayouts/slideLayout315.xml"/></Relationships>
</file>

<file path=ppt/slideMasters/_rels/slideMaster16.xml.rels><?xml version="1.0" encoding="UTF-8" standalone="yes"?>
<Relationships xmlns="http://schemas.openxmlformats.org/package/2006/relationships"><Relationship Id="rId20" Type="http://schemas.openxmlformats.org/officeDocument/2006/relationships/slideLayout" Target="../slideLayouts/slideLayout345.xml"/><Relationship Id="rId21" Type="http://schemas.openxmlformats.org/officeDocument/2006/relationships/slideLayout" Target="../slideLayouts/slideLayout346.xml"/><Relationship Id="rId22" Type="http://schemas.openxmlformats.org/officeDocument/2006/relationships/slideLayout" Target="../slideLayouts/slideLayout347.xml"/><Relationship Id="rId23" Type="http://schemas.openxmlformats.org/officeDocument/2006/relationships/slideLayout" Target="../slideLayouts/slideLayout348.xml"/><Relationship Id="rId24" Type="http://schemas.openxmlformats.org/officeDocument/2006/relationships/slideLayout" Target="../slideLayouts/slideLayout349.xml"/><Relationship Id="rId25" Type="http://schemas.openxmlformats.org/officeDocument/2006/relationships/slideLayout" Target="../slideLayouts/slideLayout350.xml"/><Relationship Id="rId26" Type="http://schemas.openxmlformats.org/officeDocument/2006/relationships/slideLayout" Target="../slideLayouts/slideLayout351.xml"/><Relationship Id="rId27" Type="http://schemas.openxmlformats.org/officeDocument/2006/relationships/slideLayout" Target="../slideLayouts/slideLayout352.xml"/><Relationship Id="rId28" Type="http://schemas.openxmlformats.org/officeDocument/2006/relationships/slideLayout" Target="../slideLayouts/slideLayout353.xml"/><Relationship Id="rId29" Type="http://schemas.openxmlformats.org/officeDocument/2006/relationships/slideLayout" Target="../slideLayouts/slideLayout354.xml"/><Relationship Id="rId1" Type="http://schemas.openxmlformats.org/officeDocument/2006/relationships/slideLayout" Target="../slideLayouts/slideLayout326.xml"/><Relationship Id="rId2" Type="http://schemas.openxmlformats.org/officeDocument/2006/relationships/slideLayout" Target="../slideLayouts/slideLayout327.xml"/><Relationship Id="rId3" Type="http://schemas.openxmlformats.org/officeDocument/2006/relationships/slideLayout" Target="../slideLayouts/slideLayout328.xml"/><Relationship Id="rId4" Type="http://schemas.openxmlformats.org/officeDocument/2006/relationships/slideLayout" Target="../slideLayouts/slideLayout329.xml"/><Relationship Id="rId5" Type="http://schemas.openxmlformats.org/officeDocument/2006/relationships/slideLayout" Target="../slideLayouts/slideLayout330.xml"/><Relationship Id="rId30" Type="http://schemas.openxmlformats.org/officeDocument/2006/relationships/slideLayout" Target="../slideLayouts/slideLayout355.xml"/><Relationship Id="rId31" Type="http://schemas.openxmlformats.org/officeDocument/2006/relationships/slideLayout" Target="../slideLayouts/slideLayout356.xml"/><Relationship Id="rId32" Type="http://schemas.openxmlformats.org/officeDocument/2006/relationships/slideLayout" Target="../slideLayouts/slideLayout357.xml"/><Relationship Id="rId9" Type="http://schemas.openxmlformats.org/officeDocument/2006/relationships/slideLayout" Target="../slideLayouts/slideLayout334.xml"/><Relationship Id="rId6" Type="http://schemas.openxmlformats.org/officeDocument/2006/relationships/slideLayout" Target="../slideLayouts/slideLayout331.xml"/><Relationship Id="rId7" Type="http://schemas.openxmlformats.org/officeDocument/2006/relationships/slideLayout" Target="../slideLayouts/slideLayout332.xml"/><Relationship Id="rId8" Type="http://schemas.openxmlformats.org/officeDocument/2006/relationships/slideLayout" Target="../slideLayouts/slideLayout333.xml"/><Relationship Id="rId33" Type="http://schemas.openxmlformats.org/officeDocument/2006/relationships/slideLayout" Target="../slideLayouts/slideLayout358.xml"/><Relationship Id="rId34" Type="http://schemas.openxmlformats.org/officeDocument/2006/relationships/slideLayout" Target="../slideLayouts/slideLayout359.xml"/><Relationship Id="rId35" Type="http://schemas.openxmlformats.org/officeDocument/2006/relationships/theme" Target="../theme/theme16.xml"/><Relationship Id="rId36" Type="http://schemas.openxmlformats.org/officeDocument/2006/relationships/image" Target="../media/image114.png"/><Relationship Id="rId10" Type="http://schemas.openxmlformats.org/officeDocument/2006/relationships/slideLayout" Target="../slideLayouts/slideLayout335.xml"/><Relationship Id="rId11" Type="http://schemas.openxmlformats.org/officeDocument/2006/relationships/slideLayout" Target="../slideLayouts/slideLayout336.xml"/><Relationship Id="rId12" Type="http://schemas.openxmlformats.org/officeDocument/2006/relationships/slideLayout" Target="../slideLayouts/slideLayout337.xml"/><Relationship Id="rId13" Type="http://schemas.openxmlformats.org/officeDocument/2006/relationships/slideLayout" Target="../slideLayouts/slideLayout338.xml"/><Relationship Id="rId14" Type="http://schemas.openxmlformats.org/officeDocument/2006/relationships/slideLayout" Target="../slideLayouts/slideLayout339.xml"/><Relationship Id="rId15" Type="http://schemas.openxmlformats.org/officeDocument/2006/relationships/slideLayout" Target="../slideLayouts/slideLayout340.xml"/><Relationship Id="rId16" Type="http://schemas.openxmlformats.org/officeDocument/2006/relationships/slideLayout" Target="../slideLayouts/slideLayout341.xml"/><Relationship Id="rId17" Type="http://schemas.openxmlformats.org/officeDocument/2006/relationships/slideLayout" Target="../slideLayouts/slideLayout342.xml"/><Relationship Id="rId18" Type="http://schemas.openxmlformats.org/officeDocument/2006/relationships/slideLayout" Target="../slideLayouts/slideLayout343.xml"/><Relationship Id="rId19" Type="http://schemas.openxmlformats.org/officeDocument/2006/relationships/slideLayout" Target="../slideLayouts/slideLayout344.xml"/><Relationship Id="rId37" Type="http://schemas.openxmlformats.org/officeDocument/2006/relationships/image" Target="../media/image44.png"/></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368.xml"/><Relationship Id="rId20" Type="http://schemas.openxmlformats.org/officeDocument/2006/relationships/slideLayout" Target="../slideLayouts/slideLayout379.xml"/><Relationship Id="rId21" Type="http://schemas.openxmlformats.org/officeDocument/2006/relationships/slideLayout" Target="../slideLayouts/slideLayout380.xml"/><Relationship Id="rId22" Type="http://schemas.openxmlformats.org/officeDocument/2006/relationships/theme" Target="../theme/theme17.xml"/><Relationship Id="rId23" Type="http://schemas.openxmlformats.org/officeDocument/2006/relationships/image" Target="../media/image17.png"/><Relationship Id="rId10" Type="http://schemas.openxmlformats.org/officeDocument/2006/relationships/slideLayout" Target="../slideLayouts/slideLayout369.xml"/><Relationship Id="rId11" Type="http://schemas.openxmlformats.org/officeDocument/2006/relationships/slideLayout" Target="../slideLayouts/slideLayout370.xml"/><Relationship Id="rId12" Type="http://schemas.openxmlformats.org/officeDocument/2006/relationships/slideLayout" Target="../slideLayouts/slideLayout371.xml"/><Relationship Id="rId13" Type="http://schemas.openxmlformats.org/officeDocument/2006/relationships/slideLayout" Target="../slideLayouts/slideLayout372.xml"/><Relationship Id="rId14" Type="http://schemas.openxmlformats.org/officeDocument/2006/relationships/slideLayout" Target="../slideLayouts/slideLayout373.xml"/><Relationship Id="rId15" Type="http://schemas.openxmlformats.org/officeDocument/2006/relationships/slideLayout" Target="../slideLayouts/slideLayout374.xml"/><Relationship Id="rId16" Type="http://schemas.openxmlformats.org/officeDocument/2006/relationships/slideLayout" Target="../slideLayouts/slideLayout375.xml"/><Relationship Id="rId17" Type="http://schemas.openxmlformats.org/officeDocument/2006/relationships/slideLayout" Target="../slideLayouts/slideLayout376.xml"/><Relationship Id="rId18" Type="http://schemas.openxmlformats.org/officeDocument/2006/relationships/slideLayout" Target="../slideLayouts/slideLayout377.xml"/><Relationship Id="rId19" Type="http://schemas.openxmlformats.org/officeDocument/2006/relationships/slideLayout" Target="../slideLayouts/slideLayout378.xml"/><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slideLayout" Target="../slideLayouts/slideLayout366.xml"/><Relationship Id="rId8" Type="http://schemas.openxmlformats.org/officeDocument/2006/relationships/slideLayout" Target="../slideLayouts/slideLayout367.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2.xml"/><Relationship Id="rId20" Type="http://schemas.openxmlformats.org/officeDocument/2006/relationships/slideLayout" Target="../slideLayouts/slideLayout43.xml"/><Relationship Id="rId21" Type="http://schemas.openxmlformats.org/officeDocument/2006/relationships/slideLayout" Target="../slideLayouts/slideLayout44.xml"/><Relationship Id="rId22" Type="http://schemas.openxmlformats.org/officeDocument/2006/relationships/slideLayout" Target="../slideLayouts/slideLayout45.xml"/><Relationship Id="rId23" Type="http://schemas.openxmlformats.org/officeDocument/2006/relationships/theme" Target="../theme/theme2.xml"/><Relationship Id="rId24" Type="http://schemas.openxmlformats.org/officeDocument/2006/relationships/image" Target="../media/image1.png"/><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Relationship Id="rId14" Type="http://schemas.openxmlformats.org/officeDocument/2006/relationships/slideLayout" Target="../slideLayouts/slideLayout37.xml"/><Relationship Id="rId15" Type="http://schemas.openxmlformats.org/officeDocument/2006/relationships/slideLayout" Target="../slideLayouts/slideLayout38.xml"/><Relationship Id="rId16" Type="http://schemas.openxmlformats.org/officeDocument/2006/relationships/slideLayout" Target="../slideLayouts/slideLayout39.xml"/><Relationship Id="rId17" Type="http://schemas.openxmlformats.org/officeDocument/2006/relationships/slideLayout" Target="../slideLayouts/slideLayout40.xml"/><Relationship Id="rId18" Type="http://schemas.openxmlformats.org/officeDocument/2006/relationships/slideLayout" Target="../slideLayouts/slideLayout41.xml"/><Relationship Id="rId19" Type="http://schemas.openxmlformats.org/officeDocument/2006/relationships/slideLayout" Target="../slideLayouts/slideLayout4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4.xml"/><Relationship Id="rId20" Type="http://schemas.openxmlformats.org/officeDocument/2006/relationships/image" Target="../media/image17.png"/><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Relationship Id="rId16" Type="http://schemas.openxmlformats.org/officeDocument/2006/relationships/slideLayout" Target="../slideLayouts/slideLayout61.xml"/><Relationship Id="rId17" Type="http://schemas.openxmlformats.org/officeDocument/2006/relationships/slideLayout" Target="../slideLayouts/slideLayout62.xml"/><Relationship Id="rId18" Type="http://schemas.openxmlformats.org/officeDocument/2006/relationships/slideLayout" Target="../slideLayouts/slideLayout63.xml"/><Relationship Id="rId19" Type="http://schemas.openxmlformats.org/officeDocument/2006/relationships/theme" Target="../theme/theme3.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2.xml"/><Relationship Id="rId20" Type="http://schemas.openxmlformats.org/officeDocument/2006/relationships/slideLayout" Target="../slideLayouts/slideLayout83.xml"/><Relationship Id="rId21" Type="http://schemas.openxmlformats.org/officeDocument/2006/relationships/slideLayout" Target="../slideLayouts/slideLayout84.xml"/><Relationship Id="rId22" Type="http://schemas.openxmlformats.org/officeDocument/2006/relationships/theme" Target="../theme/theme4.xml"/><Relationship Id="rId23" Type="http://schemas.openxmlformats.org/officeDocument/2006/relationships/image" Target="../media/image17.png"/><Relationship Id="rId10" Type="http://schemas.openxmlformats.org/officeDocument/2006/relationships/slideLayout" Target="../slideLayouts/slideLayout73.xml"/><Relationship Id="rId11" Type="http://schemas.openxmlformats.org/officeDocument/2006/relationships/slideLayout" Target="../slideLayouts/slideLayout74.xml"/><Relationship Id="rId12" Type="http://schemas.openxmlformats.org/officeDocument/2006/relationships/slideLayout" Target="../slideLayouts/slideLayout75.xml"/><Relationship Id="rId13" Type="http://schemas.openxmlformats.org/officeDocument/2006/relationships/slideLayout" Target="../slideLayouts/slideLayout76.xml"/><Relationship Id="rId14" Type="http://schemas.openxmlformats.org/officeDocument/2006/relationships/slideLayout" Target="../slideLayouts/slideLayout77.xml"/><Relationship Id="rId15" Type="http://schemas.openxmlformats.org/officeDocument/2006/relationships/slideLayout" Target="../slideLayouts/slideLayout78.xml"/><Relationship Id="rId16" Type="http://schemas.openxmlformats.org/officeDocument/2006/relationships/slideLayout" Target="../slideLayouts/slideLayout79.xml"/><Relationship Id="rId17" Type="http://schemas.openxmlformats.org/officeDocument/2006/relationships/slideLayout" Target="../slideLayouts/slideLayout80.xml"/><Relationship Id="rId18" Type="http://schemas.openxmlformats.org/officeDocument/2006/relationships/slideLayout" Target="../slideLayouts/slideLayout81.xml"/><Relationship Id="rId19" Type="http://schemas.openxmlformats.org/officeDocument/2006/relationships/slideLayout" Target="../slideLayouts/slideLayout82.xml"/><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5" Type="http://schemas.openxmlformats.org/officeDocument/2006/relationships/slideLayout" Target="../slideLayouts/slideLayout68.xml"/><Relationship Id="rId6" Type="http://schemas.openxmlformats.org/officeDocument/2006/relationships/slideLayout" Target="../slideLayouts/slideLayout69.xml"/><Relationship Id="rId7" Type="http://schemas.openxmlformats.org/officeDocument/2006/relationships/slideLayout" Target="../slideLayouts/slideLayout70.xml"/><Relationship Id="rId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5.xml"/><Relationship Id="rId12" Type="http://schemas.openxmlformats.org/officeDocument/2006/relationships/slideLayout" Target="../slideLayouts/slideLayout96.xml"/><Relationship Id="rId13" Type="http://schemas.openxmlformats.org/officeDocument/2006/relationships/slideLayout" Target="../slideLayouts/slideLayout97.xml"/><Relationship Id="rId14" Type="http://schemas.openxmlformats.org/officeDocument/2006/relationships/slideLayout" Target="../slideLayouts/slideLayout98.xml"/><Relationship Id="rId15" Type="http://schemas.openxmlformats.org/officeDocument/2006/relationships/slideLayout" Target="../slideLayouts/slideLayout99.xml"/><Relationship Id="rId16" Type="http://schemas.openxmlformats.org/officeDocument/2006/relationships/slideLayout" Target="../slideLayouts/slideLayout100.xml"/><Relationship Id="rId17" Type="http://schemas.openxmlformats.org/officeDocument/2006/relationships/slideLayout" Target="../slideLayouts/slideLayout101.xml"/><Relationship Id="rId18" Type="http://schemas.openxmlformats.org/officeDocument/2006/relationships/theme" Target="../theme/theme5.xml"/><Relationship Id="rId19" Type="http://schemas.openxmlformats.org/officeDocument/2006/relationships/image" Target="../media/image17.png"/><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 Id="rId9" Type="http://schemas.openxmlformats.org/officeDocument/2006/relationships/slideLayout" Target="../slideLayouts/slideLayout93.xml"/><Relationship Id="rId10" Type="http://schemas.openxmlformats.org/officeDocument/2006/relationships/slideLayout" Target="../slideLayouts/slideLayout9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12.xml"/><Relationship Id="rId12" Type="http://schemas.openxmlformats.org/officeDocument/2006/relationships/slideLayout" Target="../slideLayouts/slideLayout113.xml"/><Relationship Id="rId13" Type="http://schemas.openxmlformats.org/officeDocument/2006/relationships/slideLayout" Target="../slideLayouts/slideLayout114.xml"/><Relationship Id="rId14" Type="http://schemas.openxmlformats.org/officeDocument/2006/relationships/slideLayout" Target="../slideLayouts/slideLayout115.xml"/><Relationship Id="rId15" Type="http://schemas.openxmlformats.org/officeDocument/2006/relationships/slideLayout" Target="../slideLayouts/slideLayout116.xml"/><Relationship Id="rId16" Type="http://schemas.openxmlformats.org/officeDocument/2006/relationships/slideLayout" Target="../slideLayouts/slideLayout117.xml"/><Relationship Id="rId17" Type="http://schemas.openxmlformats.org/officeDocument/2006/relationships/theme" Target="../theme/theme6.xml"/><Relationship Id="rId1" Type="http://schemas.openxmlformats.org/officeDocument/2006/relationships/slideLayout" Target="../slideLayouts/slideLayout102.xml"/><Relationship Id="rId2" Type="http://schemas.openxmlformats.org/officeDocument/2006/relationships/slideLayout" Target="../slideLayouts/slideLayout103.xml"/><Relationship Id="rId3" Type="http://schemas.openxmlformats.org/officeDocument/2006/relationships/slideLayout" Target="../slideLayouts/slideLayout104.xml"/><Relationship Id="rId4" Type="http://schemas.openxmlformats.org/officeDocument/2006/relationships/slideLayout" Target="../slideLayouts/slideLayout105.xml"/><Relationship Id="rId5" Type="http://schemas.openxmlformats.org/officeDocument/2006/relationships/slideLayout" Target="../slideLayouts/slideLayout106.xml"/><Relationship Id="rId6" Type="http://schemas.openxmlformats.org/officeDocument/2006/relationships/slideLayout" Target="../slideLayouts/slideLayout107.xml"/><Relationship Id="rId7" Type="http://schemas.openxmlformats.org/officeDocument/2006/relationships/slideLayout" Target="../slideLayouts/slideLayout108.xml"/><Relationship Id="rId8" Type="http://schemas.openxmlformats.org/officeDocument/2006/relationships/slideLayout" Target="../slideLayouts/slideLayout109.xml"/><Relationship Id="rId9" Type="http://schemas.openxmlformats.org/officeDocument/2006/relationships/slideLayout" Target="../slideLayouts/slideLayout110.xml"/><Relationship Id="rId10" Type="http://schemas.openxmlformats.org/officeDocument/2006/relationships/slideLayout" Target="../slideLayouts/slideLayout111.xml"/></Relationships>
</file>

<file path=ppt/slideMasters/_rels/slideMaster7.xml.rels><?xml version="1.0" encoding="UTF-8" standalone="yes"?>
<Relationships xmlns="http://schemas.openxmlformats.org/package/2006/relationships"><Relationship Id="rId11" Type="http://schemas.openxmlformats.org/officeDocument/2006/relationships/theme" Target="../theme/theme7.xml"/><Relationship Id="rId12" Type="http://schemas.openxmlformats.org/officeDocument/2006/relationships/image" Target="../media/image30.png"/><Relationship Id="rId1" Type="http://schemas.openxmlformats.org/officeDocument/2006/relationships/slideLayout" Target="../slideLayouts/slideLayout118.xml"/><Relationship Id="rId2" Type="http://schemas.openxmlformats.org/officeDocument/2006/relationships/slideLayout" Target="../slideLayouts/slideLayout119.xml"/><Relationship Id="rId3" Type="http://schemas.openxmlformats.org/officeDocument/2006/relationships/slideLayout" Target="../slideLayouts/slideLayout120.xml"/><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36.xml"/><Relationship Id="rId20" Type="http://schemas.openxmlformats.org/officeDocument/2006/relationships/slideLayout" Target="../slideLayouts/slideLayout147.xml"/><Relationship Id="rId21" Type="http://schemas.openxmlformats.org/officeDocument/2006/relationships/slideLayout" Target="../slideLayouts/slideLayout148.xml"/><Relationship Id="rId22" Type="http://schemas.openxmlformats.org/officeDocument/2006/relationships/slideLayout" Target="../slideLayouts/slideLayout149.xml"/><Relationship Id="rId23" Type="http://schemas.openxmlformats.org/officeDocument/2006/relationships/slideLayout" Target="../slideLayouts/slideLayout150.xml"/><Relationship Id="rId24" Type="http://schemas.openxmlformats.org/officeDocument/2006/relationships/slideLayout" Target="../slideLayouts/slideLayout151.xml"/><Relationship Id="rId25" Type="http://schemas.openxmlformats.org/officeDocument/2006/relationships/slideLayout" Target="../slideLayouts/slideLayout152.xml"/><Relationship Id="rId26" Type="http://schemas.openxmlformats.org/officeDocument/2006/relationships/slideLayout" Target="../slideLayouts/slideLayout153.xml"/><Relationship Id="rId27" Type="http://schemas.openxmlformats.org/officeDocument/2006/relationships/theme" Target="../theme/theme8.xml"/><Relationship Id="rId28" Type="http://schemas.openxmlformats.org/officeDocument/2006/relationships/image" Target="../media/image30.png"/><Relationship Id="rId10" Type="http://schemas.openxmlformats.org/officeDocument/2006/relationships/slideLayout" Target="../slideLayouts/slideLayout137.xml"/><Relationship Id="rId11" Type="http://schemas.openxmlformats.org/officeDocument/2006/relationships/slideLayout" Target="../slideLayouts/slideLayout138.xml"/><Relationship Id="rId12" Type="http://schemas.openxmlformats.org/officeDocument/2006/relationships/slideLayout" Target="../slideLayouts/slideLayout139.xml"/><Relationship Id="rId13" Type="http://schemas.openxmlformats.org/officeDocument/2006/relationships/slideLayout" Target="../slideLayouts/slideLayout140.xml"/><Relationship Id="rId14" Type="http://schemas.openxmlformats.org/officeDocument/2006/relationships/slideLayout" Target="../slideLayouts/slideLayout141.xml"/><Relationship Id="rId15" Type="http://schemas.openxmlformats.org/officeDocument/2006/relationships/slideLayout" Target="../slideLayouts/slideLayout142.xml"/><Relationship Id="rId16" Type="http://schemas.openxmlformats.org/officeDocument/2006/relationships/slideLayout" Target="../slideLayouts/slideLayout143.xml"/><Relationship Id="rId17" Type="http://schemas.openxmlformats.org/officeDocument/2006/relationships/slideLayout" Target="../slideLayouts/slideLayout144.xml"/><Relationship Id="rId18" Type="http://schemas.openxmlformats.org/officeDocument/2006/relationships/slideLayout" Target="../slideLayouts/slideLayout145.xml"/><Relationship Id="rId19" Type="http://schemas.openxmlformats.org/officeDocument/2006/relationships/slideLayout" Target="../slideLayouts/slideLayout146.xml"/><Relationship Id="rId1" Type="http://schemas.openxmlformats.org/officeDocument/2006/relationships/slideLayout" Target="../slideLayouts/slideLayout128.xml"/><Relationship Id="rId2" Type="http://schemas.openxmlformats.org/officeDocument/2006/relationships/slideLayout" Target="../slideLayouts/slideLayout129.xml"/><Relationship Id="rId3" Type="http://schemas.openxmlformats.org/officeDocument/2006/relationships/slideLayout" Target="../slideLayouts/slideLayout130.xml"/><Relationship Id="rId4" Type="http://schemas.openxmlformats.org/officeDocument/2006/relationships/slideLayout" Target="../slideLayouts/slideLayout131.xml"/><Relationship Id="rId5" Type="http://schemas.openxmlformats.org/officeDocument/2006/relationships/slideLayout" Target="../slideLayouts/slideLayout132.xml"/><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62.xml"/><Relationship Id="rId20" Type="http://schemas.openxmlformats.org/officeDocument/2006/relationships/slideLayout" Target="../slideLayouts/slideLayout173.xml"/><Relationship Id="rId21" Type="http://schemas.openxmlformats.org/officeDocument/2006/relationships/slideLayout" Target="../slideLayouts/slideLayout174.xml"/><Relationship Id="rId22" Type="http://schemas.openxmlformats.org/officeDocument/2006/relationships/slideLayout" Target="../slideLayouts/slideLayout175.xml"/><Relationship Id="rId23" Type="http://schemas.openxmlformats.org/officeDocument/2006/relationships/slideLayout" Target="../slideLayouts/slideLayout176.xml"/><Relationship Id="rId24" Type="http://schemas.openxmlformats.org/officeDocument/2006/relationships/slideLayout" Target="../slideLayouts/slideLayout177.xml"/><Relationship Id="rId25" Type="http://schemas.openxmlformats.org/officeDocument/2006/relationships/slideLayout" Target="../slideLayouts/slideLayout178.xml"/><Relationship Id="rId26" Type="http://schemas.openxmlformats.org/officeDocument/2006/relationships/slideLayout" Target="../slideLayouts/slideLayout179.xml"/><Relationship Id="rId27" Type="http://schemas.openxmlformats.org/officeDocument/2006/relationships/slideLayout" Target="../slideLayouts/slideLayout180.xml"/><Relationship Id="rId28" Type="http://schemas.openxmlformats.org/officeDocument/2006/relationships/slideLayout" Target="../slideLayouts/slideLayout181.xml"/><Relationship Id="rId29" Type="http://schemas.openxmlformats.org/officeDocument/2006/relationships/slideLayout" Target="../slideLayouts/slideLayout182.xml"/><Relationship Id="rId30" Type="http://schemas.openxmlformats.org/officeDocument/2006/relationships/slideLayout" Target="../slideLayouts/slideLayout183.xml"/><Relationship Id="rId31" Type="http://schemas.openxmlformats.org/officeDocument/2006/relationships/slideLayout" Target="../slideLayouts/slideLayout184.xml"/><Relationship Id="rId32" Type="http://schemas.openxmlformats.org/officeDocument/2006/relationships/theme" Target="../theme/theme9.xml"/><Relationship Id="rId10" Type="http://schemas.openxmlformats.org/officeDocument/2006/relationships/slideLayout" Target="../slideLayouts/slideLayout163.xml"/><Relationship Id="rId11" Type="http://schemas.openxmlformats.org/officeDocument/2006/relationships/slideLayout" Target="../slideLayouts/slideLayout164.xml"/><Relationship Id="rId12" Type="http://schemas.openxmlformats.org/officeDocument/2006/relationships/slideLayout" Target="../slideLayouts/slideLayout165.xml"/><Relationship Id="rId13" Type="http://schemas.openxmlformats.org/officeDocument/2006/relationships/slideLayout" Target="../slideLayouts/slideLayout166.xml"/><Relationship Id="rId14" Type="http://schemas.openxmlformats.org/officeDocument/2006/relationships/slideLayout" Target="../slideLayouts/slideLayout167.xml"/><Relationship Id="rId15" Type="http://schemas.openxmlformats.org/officeDocument/2006/relationships/slideLayout" Target="../slideLayouts/slideLayout168.xml"/><Relationship Id="rId16" Type="http://schemas.openxmlformats.org/officeDocument/2006/relationships/slideLayout" Target="../slideLayouts/slideLayout169.xml"/><Relationship Id="rId17" Type="http://schemas.openxmlformats.org/officeDocument/2006/relationships/slideLayout" Target="../slideLayouts/slideLayout170.xml"/><Relationship Id="rId18" Type="http://schemas.openxmlformats.org/officeDocument/2006/relationships/slideLayout" Target="../slideLayouts/slideLayout171.xml"/><Relationship Id="rId19" Type="http://schemas.openxmlformats.org/officeDocument/2006/relationships/slideLayout" Target="../slideLayouts/slideLayout172.xml"/><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70" r:id="rId1"/>
    <p:sldLayoutId id="214748477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72" r:id="rId12"/>
    <p:sldLayoutId id="2147484773" r:id="rId13"/>
    <p:sldLayoutId id="2147484774" r:id="rId14"/>
    <p:sldLayoutId id="2147484775" r:id="rId15"/>
    <p:sldLayoutId id="2147484776" r:id="rId16"/>
    <p:sldLayoutId id="2147484761" r:id="rId17"/>
    <p:sldLayoutId id="2147484777" r:id="rId18"/>
    <p:sldLayoutId id="2147484778" r:id="rId19"/>
    <p:sldLayoutId id="2147484779" r:id="rId20"/>
    <p:sldLayoutId id="2147484780" r:id="rId21"/>
    <p:sldLayoutId id="2147484781" r:id="rId22"/>
    <p:sldLayoutId id="2147484782" r:id="rId23"/>
  </p:sldLayoutIdLst>
  <p:transition>
    <p:fade/>
  </p:transition>
  <p:timing>
    <p:tnLst>
      <p:par>
        <p:cTn id="1" dur="indefinite" restart="never" nodeType="tmRoot"/>
      </p:par>
    </p:tnLst>
  </p:timing>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71330617"/>
      </p:ext>
    </p:extLst>
  </p:cSld>
  <p:clrMap bg1="dk1" tx1="lt1" bg2="dk2" tx2="lt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 id="2147484982" r:id="rId13"/>
    <p:sldLayoutId id="2147484983" r:id="rId14"/>
    <p:sldLayoutId id="2147484984" r:id="rId15"/>
    <p:sldLayoutId id="2147484985" r:id="rId16"/>
    <p:sldLayoutId id="2147484986" r:id="rId17"/>
    <p:sldLayoutId id="2147484987" r:id="rId18"/>
    <p:sldLayoutId id="2147484988" r:id="rId19"/>
    <p:sldLayoutId id="2147484989" r:id="rId20"/>
    <p:sldLayoutId id="2147484990" r:id="rId21"/>
    <p:sldLayoutId id="2147484991" r:id="rId22"/>
    <p:sldLayoutId id="2147484992" r:id="rId23"/>
    <p:sldLayoutId id="2147484993" r:id="rId24"/>
    <p:sldLayoutId id="2147484994" r:id="rId25"/>
    <p:sldLayoutId id="2147484995" r:id="rId26"/>
    <p:sldLayoutId id="2147484996" r:id="rId27"/>
    <p:sldLayoutId id="2147484997" r:id="rId28"/>
    <p:sldLayoutId id="2147484998" r:id="rId29"/>
    <p:sldLayoutId id="2147484999" r:id="rId30"/>
    <p:sldLayoutId id="2147485000" r:id="rId31"/>
    <p:sldLayoutId id="2147485001" r:id="rId32"/>
    <p:sldLayoutId id="2147485002" r:id="rId33"/>
    <p:sldLayoutId id="2147485003" r:id="rId34"/>
    <p:sldLayoutId id="2147485004" r:id="rId3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35858593"/>
      </p:ext>
    </p:extLst>
  </p:cSld>
  <p:clrMap bg1="dk1" tx1="lt1" bg2="dk2" tx2="lt2" accent1="accent1" accent2="accent2" accent3="accent3" accent4="accent4" accent5="accent5" accent6="accent6" hlink="hlink" folHlink="folHlink"/>
  <p:sldLayoutIdLst>
    <p:sldLayoutId id="2147485020" r:id="rId1"/>
    <p:sldLayoutId id="2147485021" r:id="rId2"/>
    <p:sldLayoutId id="2147485022" r:id="rId3"/>
    <p:sldLayoutId id="2147485023" r:id="rId4"/>
    <p:sldLayoutId id="2147485024" r:id="rId5"/>
    <p:sldLayoutId id="2147485025" r:id="rId6"/>
    <p:sldLayoutId id="2147485026" r:id="rId7"/>
    <p:sldLayoutId id="2147485027" r:id="rId8"/>
    <p:sldLayoutId id="2147485028" r:id="rId9"/>
    <p:sldLayoutId id="2147485029" r:id="rId10"/>
    <p:sldLayoutId id="2147485030" r:id="rId11"/>
    <p:sldLayoutId id="2147485031" r:id="rId12"/>
    <p:sldLayoutId id="2147485032" r:id="rId13"/>
    <p:sldLayoutId id="2147485033" r:id="rId14"/>
    <p:sldLayoutId id="2147485227" r:id="rId15"/>
    <p:sldLayoutId id="2147485228"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50308692"/>
      </p:ext>
    </p:extLst>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p:blipFill>
          <a:blip r:embed="rId3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7566941"/>
      </p:ext>
    </p:extLst>
  </p:cSld>
  <p:clrMap bg1="dk1" tx1="lt1" bg2="dk2" tx2="lt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 id="2147485099" r:id="rId25"/>
    <p:sldLayoutId id="2147485100" r:id="rId26"/>
    <p:sldLayoutId id="2147485101" r:id="rId27"/>
    <p:sldLayoutId id="2147485102" r:id="rId28"/>
    <p:sldLayoutId id="2147485103" r:id="rId29"/>
    <p:sldLayoutId id="2147485104" r:id="rId30"/>
    <p:sldLayoutId id="2147485105" r:id="rId31"/>
    <p:sldLayoutId id="2147485106" r:id="rId32"/>
    <p:sldLayoutId id="2147485107" r:id="rId33"/>
    <p:sldLayoutId id="2147485108" r:id="rId34"/>
    <p:sldLayoutId id="2147485109" r:id="rId35"/>
    <p:sldLayoutId id="2147485110" r:id="rId36"/>
    <p:sldLayoutId id="2147485111" r:id="rId37"/>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83960988"/>
      </p:ext>
    </p:extLst>
  </p:cSld>
  <p:clrMap bg1="dk1" tx1="lt1" bg2="dk2" tx2="lt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 id="2147485124" r:id="rId12"/>
    <p:sldLayoutId id="2147485125" r:id="rId13"/>
    <p:sldLayoutId id="2147485126" r:id="rId14"/>
    <p:sldLayoutId id="2147485127" r:id="rId15"/>
    <p:sldLayoutId id="2147485128" r:id="rId16"/>
    <p:sldLayoutId id="2147485129" r:id="rId17"/>
    <p:sldLayoutId id="2147485130" r:id="rId18"/>
    <p:sldLayoutId id="2147485131" r:id="rId19"/>
    <p:sldLayoutId id="2147485132" r:id="rId20"/>
    <p:sldLayoutId id="2147485133" r:id="rId21"/>
    <p:sldLayoutId id="2147485134" r:id="rId22"/>
    <p:sldLayoutId id="2147485135" r:id="rId23"/>
    <p:sldLayoutId id="2147485136" r:id="rId24"/>
    <p:sldLayoutId id="2147485137" r:id="rId25"/>
    <p:sldLayoutId id="2147485138" r:id="rId26"/>
    <p:sldLayoutId id="2147485139" r:id="rId27"/>
    <p:sldLayoutId id="2147485140" r:id="rId28"/>
    <p:sldLayoutId id="2147485141" r:id="rId29"/>
    <p:sldLayoutId id="2147485142" r:id="rId30"/>
    <p:sldLayoutId id="2147485143" r:id="rId31"/>
    <p:sldLayoutId id="2147485144" r:id="rId32"/>
    <p:sldLayoutId id="2147485145" r:id="rId33"/>
    <p:sldLayoutId id="2147485146" r:id="rId34"/>
    <p:sldLayoutId id="2147485147" r:id="rId35"/>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81621563"/>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 id="2147485176" r:id="rId14"/>
    <p:sldLayoutId id="2147485177" r:id="rId15"/>
    <p:sldLayoutId id="2147485178" r:id="rId16"/>
    <p:sldLayoutId id="2147485179" r:id="rId17"/>
    <p:sldLayoutId id="2147485180" r:id="rId18"/>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6"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7"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21024373"/>
      </p:ext>
    </p:extLst>
  </p:cSld>
  <p:clrMap bg1="lt1" tx1="dk1" bg2="lt2" tx2="dk2" accent1="accent1" accent2="accent2" accent3="accent3" accent4="accent4" accent5="accent5" accent6="accent6" hlink="hlink" folHlink="folHlink"/>
  <p:sldLayoutIdLst>
    <p:sldLayoutId id="2147485195" r:id="rId1"/>
    <p:sldLayoutId id="2147485196" r:id="rId2"/>
    <p:sldLayoutId id="2147485197" r:id="rId3"/>
    <p:sldLayoutId id="2147485198" r:id="rId4"/>
    <p:sldLayoutId id="2147485199" r:id="rId5"/>
    <p:sldLayoutId id="2147485200" r:id="rId6"/>
    <p:sldLayoutId id="2147485201" r:id="rId7"/>
    <p:sldLayoutId id="2147485202" r:id="rId8"/>
    <p:sldLayoutId id="2147485203" r:id="rId9"/>
    <p:sldLayoutId id="2147485204" r:id="rId10"/>
    <p:sldLayoutId id="2147485205" r:id="rId11"/>
    <p:sldLayoutId id="2147485206" r:id="rId12"/>
    <p:sldLayoutId id="2147485207" r:id="rId13"/>
    <p:sldLayoutId id="2147485208" r:id="rId14"/>
    <p:sldLayoutId id="2147485209" r:id="rId15"/>
    <p:sldLayoutId id="2147485210" r:id="rId16"/>
    <p:sldLayoutId id="2147485211" r:id="rId17"/>
    <p:sldLayoutId id="2147485212" r:id="rId18"/>
    <p:sldLayoutId id="2147485213" r:id="rId19"/>
    <p:sldLayoutId id="2147485214" r:id="rId20"/>
    <p:sldLayoutId id="2147485215" r:id="rId21"/>
    <p:sldLayoutId id="2147485216" r:id="rId22"/>
    <p:sldLayoutId id="2147485217" r:id="rId23"/>
    <p:sldLayoutId id="2147485218" r:id="rId24"/>
    <p:sldLayoutId id="2147485219" r:id="rId25"/>
    <p:sldLayoutId id="2147485220" r:id="rId26"/>
    <p:sldLayoutId id="2147485221" r:id="rId27"/>
    <p:sldLayoutId id="2147485222" r:id="rId28"/>
    <p:sldLayoutId id="2147485223" r:id="rId29"/>
    <p:sldLayoutId id="2147485224" r:id="rId30"/>
    <p:sldLayoutId id="2147485225" r:id="rId31"/>
    <p:sldLayoutId id="2147485226" r:id="rId32"/>
    <p:sldLayoutId id="2147485263" r:id="rId33"/>
    <p:sldLayoutId id="2147485264" r:id="rId34"/>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84865449"/>
      </p:ext>
    </p:extLst>
  </p:cSld>
  <p:clrMap bg1="dk1" tx1="lt1" bg2="dk2" tx2="lt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783" r:id="rId1"/>
    <p:sldLayoutId id="2147484784" r:id="rId2"/>
    <p:sldLayoutId id="2147484762" r:id="rId3"/>
    <p:sldLayoutId id="2147484763" r:id="rId4"/>
    <p:sldLayoutId id="2147484764" r:id="rId5"/>
    <p:sldLayoutId id="2147484765" r:id="rId6"/>
    <p:sldLayoutId id="2147484766" r:id="rId7"/>
    <p:sldLayoutId id="2147485047" r:id="rId8"/>
    <p:sldLayoutId id="2147484785" r:id="rId9"/>
    <p:sldLayoutId id="2147484786" r:id="rId10"/>
    <p:sldLayoutId id="2147484767" r:id="rId11"/>
    <p:sldLayoutId id="2147484787" r:id="rId12"/>
    <p:sldLayoutId id="2147484788" r:id="rId13"/>
    <p:sldLayoutId id="2147484789" r:id="rId14"/>
    <p:sldLayoutId id="2147484768" r:id="rId15"/>
    <p:sldLayoutId id="2147484769" r:id="rId16"/>
    <p:sldLayoutId id="2147484790" r:id="rId17"/>
    <p:sldLayoutId id="2147484791" r:id="rId18"/>
    <p:sldLayoutId id="2147484792" r:id="rId19"/>
    <p:sldLayoutId id="2147484793" r:id="rId20"/>
    <p:sldLayoutId id="2147484794" r:id="rId21"/>
    <p:sldLayoutId id="2147484795" r:id="rId22"/>
  </p:sldLayoutIdLst>
  <p:transition>
    <p:fade/>
  </p:transition>
  <p:timing>
    <p:tnLst>
      <p:par>
        <p:cTn id="1" dur="indefinite" restart="never" nodeType="tmRoot"/>
      </p:par>
    </p:tnLst>
  </p:timing>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53991503"/>
      </p:ext>
    </p:extLst>
  </p:cSld>
  <p:clrMap bg1="dk1" tx1="lt1" bg2="dk2"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09242782"/>
      </p:ext>
    </p:extLst>
  </p:cSld>
  <p:clrMap bg1="dk1" tx1="lt1" bg2="dk2" tx2="lt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 id="2147484854" r:id="rId12"/>
    <p:sldLayoutId id="2147484855" r:id="rId13"/>
    <p:sldLayoutId id="2147484856" r:id="rId14"/>
    <p:sldLayoutId id="2147484857" r:id="rId15"/>
    <p:sldLayoutId id="2147484858" r:id="rId16"/>
    <p:sldLayoutId id="2147484896" r:id="rId17"/>
    <p:sldLayoutId id="2147485237" r:id="rId18"/>
    <p:sldLayoutId id="2147485238" r:id="rId19"/>
    <p:sldLayoutId id="2147485239" r:id="rId20"/>
    <p:sldLayoutId id="2147485240"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21268868"/>
      </p:ext>
    </p:extLst>
  </p:cSld>
  <p:clrMap bg1="dk1" tx1="lt1" bg2="dk2" tx2="lt2" accent1="accent1" accent2="accent2" accent3="accent3" accent4="accent4" accent5="accent5" accent6="accent6" hlink="hlink" folHlink="folHlink"/>
  <p:sldLayoutIdLst>
    <p:sldLayoutId id="2147484860" r:id="rId1"/>
    <p:sldLayoutId id="2147484861" r:id="rId2"/>
    <p:sldLayoutId id="2147484862" r:id="rId3"/>
    <p:sldLayoutId id="2147484863" r:id="rId4"/>
    <p:sldLayoutId id="2147484864" r:id="rId5"/>
    <p:sldLayoutId id="2147484865" r:id="rId6"/>
    <p:sldLayoutId id="2147484866" r:id="rId7"/>
    <p:sldLayoutId id="2147484867" r:id="rId8"/>
    <p:sldLayoutId id="2147484868" r:id="rId9"/>
    <p:sldLayoutId id="2147484869" r:id="rId10"/>
    <p:sldLayoutId id="2147484870" r:id="rId11"/>
    <p:sldLayoutId id="2147484871" r:id="rId12"/>
    <p:sldLayoutId id="2147484872" r:id="rId13"/>
    <p:sldLayoutId id="2147484873" r:id="rId14"/>
    <p:sldLayoutId id="2147484874" r:id="rId15"/>
    <p:sldLayoutId id="2147484875" r:id="rId16"/>
    <p:sldLayoutId id="2147484876" r:id="rId1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4520458"/>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2" r:id="rId13"/>
    <p:sldLayoutId id="2147484893" r:id="rId14"/>
    <p:sldLayoutId id="2147484894" r:id="rId15"/>
    <p:sldLayoutId id="2147484895"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02873888"/>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71036030"/>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5ACBF0"/>
          </p15:clr>
        </p15:guide>
        <p15:guide id="4" orient="horz" pos="1339">
          <p15:clr>
            <a:srgbClr val="5ACBF0"/>
          </p15:clr>
        </p15:guide>
        <p15:guide id="5" orient="horz" pos="1915">
          <p15:clr>
            <a:srgbClr val="5ACBF0"/>
          </p15:clr>
        </p15:guide>
        <p15:guide id="6" orient="horz" pos="2491">
          <p15:clr>
            <a:srgbClr val="5ACBF0"/>
          </p15:clr>
        </p15:guide>
        <p15:guide id="7" orient="horz" pos="3067">
          <p15:clr>
            <a:srgbClr val="5ACBF0"/>
          </p15:clr>
        </p15:guide>
        <p15:guide id="8" orient="horz" pos="3643">
          <p15:clr>
            <a:srgbClr val="5ACBF0"/>
          </p15:clr>
        </p15:guide>
        <p15:guide id="9" orient="horz" pos="4219">
          <p15:clr>
            <a:srgbClr val="5ACBF0"/>
          </p15:clr>
        </p15:guide>
        <p15:guide id="10" pos="749">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pos="7661">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11396663"/>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59" r:id="rId21"/>
    <p:sldLayoutId id="2147484960" r:id="rId22"/>
    <p:sldLayoutId id="2147484961" r:id="rId23"/>
    <p:sldLayoutId id="2147484962" r:id="rId24"/>
    <p:sldLayoutId id="2147484963" r:id="rId25"/>
    <p:sldLayoutId id="2147484964" r:id="rId26"/>
    <p:sldLayoutId id="2147484965" r:id="rId27"/>
    <p:sldLayoutId id="2147484967" r:id="rId28"/>
    <p:sldLayoutId id="2147485232" r:id="rId29"/>
    <p:sldLayoutId id="2147485233" r:id="rId30"/>
    <p:sldLayoutId id="2147485234" r:id="rId3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9" Type="http://schemas.openxmlformats.org/officeDocument/2006/relationships/image" Target="../media/image49.png"/><Relationship Id="rId20" Type="http://schemas.openxmlformats.org/officeDocument/2006/relationships/image" Target="../media/image92.png"/><Relationship Id="rId21" Type="http://schemas.openxmlformats.org/officeDocument/2006/relationships/image" Target="../media/image94.png"/><Relationship Id="rId22" Type="http://schemas.openxmlformats.org/officeDocument/2006/relationships/image" Target="../media/image78.png"/><Relationship Id="rId23" Type="http://schemas.openxmlformats.org/officeDocument/2006/relationships/image" Target="../media/image79.png"/><Relationship Id="rId24" Type="http://schemas.openxmlformats.org/officeDocument/2006/relationships/image" Target="../media/image91.png"/><Relationship Id="rId10" Type="http://schemas.openxmlformats.org/officeDocument/2006/relationships/image" Target="../media/image51.png"/><Relationship Id="rId11" Type="http://schemas.openxmlformats.org/officeDocument/2006/relationships/image" Target="../media/image130.emf"/><Relationship Id="rId12" Type="http://schemas.openxmlformats.org/officeDocument/2006/relationships/image" Target="../media/image83.png"/><Relationship Id="rId13" Type="http://schemas.openxmlformats.org/officeDocument/2006/relationships/image" Target="../media/image84.png"/><Relationship Id="rId14" Type="http://schemas.openxmlformats.org/officeDocument/2006/relationships/image" Target="../media/image85.png"/><Relationship Id="rId15" Type="http://schemas.openxmlformats.org/officeDocument/2006/relationships/image" Target="../media/image87.png"/><Relationship Id="rId16" Type="http://schemas.openxmlformats.org/officeDocument/2006/relationships/image" Target="../media/image46.png"/><Relationship Id="rId17" Type="http://schemas.openxmlformats.org/officeDocument/2006/relationships/image" Target="../media/image131.emf"/><Relationship Id="rId18" Type="http://schemas.openxmlformats.org/officeDocument/2006/relationships/image" Target="../media/image90.png"/><Relationship Id="rId19" Type="http://schemas.openxmlformats.org/officeDocument/2006/relationships/image" Target="../media/image95.png"/><Relationship Id="rId1" Type="http://schemas.openxmlformats.org/officeDocument/2006/relationships/slideLayout" Target="../slideLayouts/slideLayout226.xml"/><Relationship Id="rId2" Type="http://schemas.openxmlformats.org/officeDocument/2006/relationships/notesSlide" Target="../notesSlides/notesSlide9.xml"/><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50.png"/><Relationship Id="rId6" Type="http://schemas.openxmlformats.org/officeDocument/2006/relationships/image" Target="../media/image52.png"/><Relationship Id="rId7" Type="http://schemas.openxmlformats.org/officeDocument/2006/relationships/image" Target="../media/image48.png"/><Relationship Id="rId8" Type="http://schemas.openxmlformats.org/officeDocument/2006/relationships/image" Target="../media/image9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10.xml"/><Relationship Id="rId3" Type="http://schemas.openxmlformats.org/officeDocument/2006/relationships/image" Target="../media/image13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82.png"/><Relationship Id="rId14" Type="http://schemas.openxmlformats.org/officeDocument/2006/relationships/image" Target="../media/image81.png"/><Relationship Id="rId15" Type="http://schemas.openxmlformats.org/officeDocument/2006/relationships/image" Target="../media/image80.png"/><Relationship Id="rId16" Type="http://schemas.openxmlformats.org/officeDocument/2006/relationships/image" Target="../media/image59.png"/><Relationship Id="rId17" Type="http://schemas.openxmlformats.org/officeDocument/2006/relationships/image" Target="../media/image60.png"/><Relationship Id="rId1" Type="http://schemas.openxmlformats.org/officeDocument/2006/relationships/slideLayout" Target="../slideLayouts/slideLayout226.xml"/><Relationship Id="rId2" Type="http://schemas.openxmlformats.org/officeDocument/2006/relationships/notesSlide" Target="../notesSlides/notesSlide12.xml"/><Relationship Id="rId3" Type="http://schemas.openxmlformats.org/officeDocument/2006/relationships/image" Target="../media/image133.emf"/><Relationship Id="rId4" Type="http://schemas.openxmlformats.org/officeDocument/2006/relationships/image" Target="../media/image134.png"/><Relationship Id="rId5" Type="http://schemas.openxmlformats.org/officeDocument/2006/relationships/image" Target="../media/image58.png"/><Relationship Id="rId6" Type="http://schemas.openxmlformats.org/officeDocument/2006/relationships/image" Target="../media/image55.png"/><Relationship Id="rId7" Type="http://schemas.openxmlformats.org/officeDocument/2006/relationships/image" Target="../media/image77.png"/><Relationship Id="rId8" Type="http://schemas.openxmlformats.org/officeDocument/2006/relationships/image" Target="../media/image135.emf"/><Relationship Id="rId9" Type="http://schemas.openxmlformats.org/officeDocument/2006/relationships/image" Target="../media/image67.png"/><Relationship Id="rId10"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image" Target="../media/image138.emf"/><Relationship Id="rId6" Type="http://schemas.openxmlformats.org/officeDocument/2006/relationships/image" Target="../media/image139.emf"/><Relationship Id="rId7" Type="http://schemas.openxmlformats.org/officeDocument/2006/relationships/image" Target="../media/image140.emf"/><Relationship Id="rId8" Type="http://schemas.openxmlformats.org/officeDocument/2006/relationships/image" Target="../media/image141.emf"/><Relationship Id="rId1" Type="http://schemas.openxmlformats.org/officeDocument/2006/relationships/slideLayout" Target="../slideLayouts/slideLayout160.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2.xml"/><Relationship Id="rId2" Type="http://schemas.openxmlformats.org/officeDocument/2006/relationships/image" Target="../media/image142.tmp"/></Relationships>
</file>

<file path=ppt/slides/_rels/slide17.xml.rels><?xml version="1.0" encoding="UTF-8" standalone="yes"?>
<Relationships xmlns="http://schemas.openxmlformats.org/package/2006/relationships"><Relationship Id="rId3" Type="http://schemas.openxmlformats.org/officeDocument/2006/relationships/image" Target="../media/image143.png"/><Relationship Id="rId4" Type="http://schemas.microsoft.com/office/2007/relationships/hdphoto" Target="../media/hdphoto6.wdp"/><Relationship Id="rId5" Type="http://schemas.openxmlformats.org/officeDocument/2006/relationships/image" Target="../media/image144.png"/><Relationship Id="rId6" Type="http://schemas.microsoft.com/office/2007/relationships/hdphoto" Target="../media/hdphoto7.wdp"/><Relationship Id="rId7" Type="http://schemas.openxmlformats.org/officeDocument/2006/relationships/image" Target="../media/image145.png"/><Relationship Id="rId8" Type="http://schemas.microsoft.com/office/2007/relationships/hdphoto" Target="../media/hdphoto8.wdp"/><Relationship Id="rId1" Type="http://schemas.openxmlformats.org/officeDocument/2006/relationships/slideLayout" Target="../slideLayouts/slideLayout183.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146.png"/><Relationship Id="rId4" Type="http://schemas.openxmlformats.org/officeDocument/2006/relationships/image" Target="../media/image147.png"/><Relationship Id="rId5" Type="http://schemas.openxmlformats.org/officeDocument/2006/relationships/image" Target="../media/image148.png"/><Relationship Id="rId6" Type="http://schemas.openxmlformats.org/officeDocument/2006/relationships/image" Target="../media/image149.png"/><Relationship Id="rId7" Type="http://schemas.openxmlformats.org/officeDocument/2006/relationships/image" Target="../media/image150.png"/><Relationship Id="rId8" Type="http://schemas.openxmlformats.org/officeDocument/2006/relationships/image" Target="../media/image151.png"/><Relationship Id="rId9" Type="http://schemas.openxmlformats.org/officeDocument/2006/relationships/image" Target="../media/image152.png"/><Relationship Id="rId10" Type="http://schemas.microsoft.com/office/2007/relationships/hdphoto" Target="../media/hdphoto9.wdp"/><Relationship Id="rId1" Type="http://schemas.openxmlformats.org/officeDocument/2006/relationships/slideLayout" Target="../slideLayouts/slideLayout184.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1" Type="http://schemas.openxmlformats.org/officeDocument/2006/relationships/image" Target="../media/image76.png"/><Relationship Id="rId12" Type="http://schemas.openxmlformats.org/officeDocument/2006/relationships/image" Target="../media/image75.png"/><Relationship Id="rId13" Type="http://schemas.openxmlformats.org/officeDocument/2006/relationships/image" Target="../media/image153.emf"/><Relationship Id="rId14" Type="http://schemas.openxmlformats.org/officeDocument/2006/relationships/image" Target="../media/image64.png"/><Relationship Id="rId15" Type="http://schemas.openxmlformats.org/officeDocument/2006/relationships/image" Target="../media/image66.png"/><Relationship Id="rId1" Type="http://schemas.openxmlformats.org/officeDocument/2006/relationships/slideLayout" Target="../slideLayouts/slideLayout226.xml"/><Relationship Id="rId2" Type="http://schemas.openxmlformats.org/officeDocument/2006/relationships/notesSlide" Target="../notesSlides/notesSlide16.xml"/><Relationship Id="rId3" Type="http://schemas.openxmlformats.org/officeDocument/2006/relationships/image" Target="../media/image133.emf"/><Relationship Id="rId4" Type="http://schemas.openxmlformats.org/officeDocument/2006/relationships/image" Target="../media/image134.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74.png"/><Relationship Id="rId8" Type="http://schemas.openxmlformats.org/officeDocument/2006/relationships/image" Target="../media/image72.png"/><Relationship Id="rId9" Type="http://schemas.openxmlformats.org/officeDocument/2006/relationships/image" Target="../media/image71.png"/><Relationship Id="rId10"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1" Type="http://schemas.openxmlformats.org/officeDocument/2006/relationships/slideLayout" Target="../slideLayouts/slideLayout330.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5.emf"/><Relationship Id="rId4" Type="http://schemas.openxmlformats.org/officeDocument/2006/relationships/image" Target="../media/image156.emf"/><Relationship Id="rId5" Type="http://schemas.openxmlformats.org/officeDocument/2006/relationships/image" Target="../media/image157.emf"/><Relationship Id="rId6" Type="http://schemas.openxmlformats.org/officeDocument/2006/relationships/image" Target="../media/image158.emf"/><Relationship Id="rId7" Type="http://schemas.openxmlformats.org/officeDocument/2006/relationships/image" Target="../media/image159.emf"/><Relationship Id="rId8" Type="http://schemas.openxmlformats.org/officeDocument/2006/relationships/image" Target="../media/image160.emf"/><Relationship Id="rId9" Type="http://schemas.openxmlformats.org/officeDocument/2006/relationships/image" Target="../media/image161.emf"/><Relationship Id="rId10" Type="http://schemas.openxmlformats.org/officeDocument/2006/relationships/image" Target="../media/image162.emf"/><Relationship Id="rId1" Type="http://schemas.openxmlformats.org/officeDocument/2006/relationships/slideLayout" Target="../slideLayouts/slideLayout230.xml"/><Relationship Id="rId2" Type="http://schemas.openxmlformats.org/officeDocument/2006/relationships/image" Target="../media/image154.emf"/></Relationships>
</file>

<file path=ppt/slides/_rels/slide21.xml.rels><?xml version="1.0" encoding="UTF-8" standalone="yes"?>
<Relationships xmlns="http://schemas.openxmlformats.org/package/2006/relationships"><Relationship Id="rId3" Type="http://schemas.openxmlformats.org/officeDocument/2006/relationships/image" Target="../media/image156.emf"/><Relationship Id="rId4" Type="http://schemas.openxmlformats.org/officeDocument/2006/relationships/image" Target="../media/image157.emf"/><Relationship Id="rId5" Type="http://schemas.openxmlformats.org/officeDocument/2006/relationships/image" Target="../media/image158.emf"/><Relationship Id="rId6" Type="http://schemas.openxmlformats.org/officeDocument/2006/relationships/image" Target="../media/image154.emf"/><Relationship Id="rId1" Type="http://schemas.openxmlformats.org/officeDocument/2006/relationships/slideLayout" Target="../slideLayouts/slideLayout230.xml"/><Relationship Id="rId2" Type="http://schemas.openxmlformats.org/officeDocument/2006/relationships/image" Target="../media/image155.emf"/></Relationships>
</file>

<file path=ppt/slides/_rels/slide22.xml.rels><?xml version="1.0" encoding="UTF-8" standalone="yes"?>
<Relationships xmlns="http://schemas.openxmlformats.org/package/2006/relationships"><Relationship Id="rId3" Type="http://schemas.openxmlformats.org/officeDocument/2006/relationships/image" Target="../media/image133.emf"/><Relationship Id="rId4" Type="http://schemas.openxmlformats.org/officeDocument/2006/relationships/image" Target="../media/image134.png"/><Relationship Id="rId5" Type="http://schemas.openxmlformats.org/officeDocument/2006/relationships/image" Target="../media/image63.png"/><Relationship Id="rId6" Type="http://schemas.openxmlformats.org/officeDocument/2006/relationships/image" Target="../media/image139.emf"/><Relationship Id="rId7" Type="http://schemas.openxmlformats.org/officeDocument/2006/relationships/image" Target="../media/image163.emf"/><Relationship Id="rId1" Type="http://schemas.openxmlformats.org/officeDocument/2006/relationships/slideLayout" Target="../slideLayouts/slideLayout226.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164.emf"/><Relationship Id="rId4" Type="http://schemas.openxmlformats.org/officeDocument/2006/relationships/image" Target="../media/image165.emf"/><Relationship Id="rId5" Type="http://schemas.openxmlformats.org/officeDocument/2006/relationships/image" Target="../media/image166.emf"/><Relationship Id="rId6" Type="http://schemas.openxmlformats.org/officeDocument/2006/relationships/image" Target="../media/image167.emf"/><Relationship Id="rId7" Type="http://schemas.openxmlformats.org/officeDocument/2006/relationships/image" Target="../media/image168.emf"/><Relationship Id="rId8" Type="http://schemas.openxmlformats.org/officeDocument/2006/relationships/image" Target="../media/image169.emf"/><Relationship Id="rId1" Type="http://schemas.openxmlformats.org/officeDocument/2006/relationships/slideLayout" Target="../slideLayouts/slideLayout211.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3" Type="http://schemas.openxmlformats.org/officeDocument/2006/relationships/image" Target="../media/image124.png"/><Relationship Id="rId4" Type="http://schemas.microsoft.com/office/2007/relationships/hdphoto" Target="../media/hdphoto3.wdp"/><Relationship Id="rId5" Type="http://schemas.openxmlformats.org/officeDocument/2006/relationships/image" Target="../media/image125.png"/><Relationship Id="rId6" Type="http://schemas.microsoft.com/office/2007/relationships/hdphoto" Target="../media/hdphoto4.wdp"/><Relationship Id="rId7" Type="http://schemas.openxmlformats.org/officeDocument/2006/relationships/image" Target="../media/image126.png"/><Relationship Id="rId8" Type="http://schemas.microsoft.com/office/2007/relationships/hdphoto" Target="../media/hdphoto5.wdp"/><Relationship Id="rId1" Type="http://schemas.openxmlformats.org/officeDocument/2006/relationships/slideLayout" Target="../slideLayouts/slideLayout330.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notesSlide" Target="../notesSlides/notesSlide6.xml"/><Relationship Id="rId3" Type="http://schemas.openxmlformats.org/officeDocument/2006/relationships/image" Target="../media/image127.png"/></Relationships>
</file>

<file path=ppt/slides/_rels/slide9.xml.rels><?xml version="1.0" encoding="UTF-8" standalone="yes"?>
<Relationships xmlns="http://schemas.openxmlformats.org/package/2006/relationships"><Relationship Id="rId3" Type="http://schemas.openxmlformats.org/officeDocument/2006/relationships/image" Target="../media/image128.emf"/><Relationship Id="rId4" Type="http://schemas.openxmlformats.org/officeDocument/2006/relationships/image" Target="../media/image129.emf"/><Relationship Id="rId1" Type="http://schemas.openxmlformats.org/officeDocument/2006/relationships/slideLayout" Target="../slideLayouts/slideLayout7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9" y="1976352"/>
            <a:ext cx="8548864" cy="1862986"/>
          </a:xfrm>
        </p:spPr>
        <p:txBody>
          <a:bodyPr>
            <a:noAutofit/>
          </a:bodyPr>
          <a:lstStyle/>
          <a:p>
            <a:pPr algn="l"/>
            <a:r>
              <a:rPr lang="en-US" sz="7343" dirty="0" smtClean="0"/>
              <a:t>Intro to Azure CC</a:t>
            </a:r>
            <a:endParaRPr lang="en-US" sz="7343" dirty="0"/>
          </a:p>
        </p:txBody>
      </p:sp>
      <p:sp>
        <p:nvSpPr>
          <p:cNvPr id="3" name="Text Placeholder 2"/>
          <p:cNvSpPr>
            <a:spLocks noGrp="1"/>
          </p:cNvSpPr>
          <p:nvPr>
            <p:ph type="body" sz="quarter" idx="10"/>
          </p:nvPr>
        </p:nvSpPr>
        <p:spPr>
          <a:xfrm>
            <a:off x="855769" y="4137740"/>
            <a:ext cx="9248316" cy="1010320"/>
          </a:xfrm>
        </p:spPr>
        <p:txBody>
          <a:bodyPr/>
          <a:lstStyle/>
          <a:p>
            <a:pPr algn="l"/>
            <a:r>
              <a:rPr lang="en-US" sz="2800" dirty="0" smtClean="0"/>
              <a:t>Hardik Mistry</a:t>
            </a:r>
            <a:endParaRPr lang="en-US" sz="2800" dirty="0"/>
          </a:p>
        </p:txBody>
      </p:sp>
    </p:spTree>
    <p:extLst>
      <p:ext uri="{BB962C8B-B14F-4D97-AF65-F5344CB8AC3E}">
        <p14:creationId xmlns:p14="http://schemas.microsoft.com/office/powerpoint/2010/main" val="36329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 the journey to the 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79437" y="4581189"/>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79437" y="2401520"/>
            <a:ext cx="11277600" cy="717538"/>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71313221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7044"/>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3387117"/>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3364907"/>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endPar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51" name="Group 150"/>
          <p:cNvGrpSpPr/>
          <p:nvPr/>
        </p:nvGrpSpPr>
        <p:grpSpPr>
          <a:xfrm>
            <a:off x="1578824" y="5161918"/>
            <a:ext cx="72785" cy="78040"/>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3" name="Group 152"/>
          <p:cNvGrpSpPr/>
          <p:nvPr/>
        </p:nvGrpSpPr>
        <p:grpSpPr>
          <a:xfrm>
            <a:off x="1687476" y="5162316"/>
            <a:ext cx="72785" cy="78040"/>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4" name="Group 153"/>
          <p:cNvGrpSpPr/>
          <p:nvPr/>
        </p:nvGrpSpPr>
        <p:grpSpPr>
          <a:xfrm>
            <a:off x="1636116" y="5223413"/>
            <a:ext cx="72785" cy="78040"/>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73" name="Group 72"/>
          <p:cNvGrpSpPr/>
          <p:nvPr/>
        </p:nvGrpSpPr>
        <p:grpSpPr>
          <a:xfrm>
            <a:off x="4325819" y="3389119"/>
            <a:ext cx="7262601" cy="3138905"/>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Network</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Blob Storage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Files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Premium </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DNS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Load Balancer</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Express Route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AD Privileged </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Identity </a:t>
                    </a:r>
                    <a:r>
                      <a:rPr kumimoji="0" lang="en-US" sz="900" b="0" i="0" u="none" strike="noStrike" kern="1200" cap="none" normalizeH="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Mgmt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Traffic Manager</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VPN Gateway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 </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Gateway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1200" cap="none" normalizeH="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AD</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Connect Health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Active Directory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Multi-Factor</a:t>
                    </a: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900" b="0" i="0" u="none" strike="noStrike" kern="1200" cap="none" normalizeH="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Automation</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Key Vault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Machines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Containers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Backup</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StorSimple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Import/Export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Operational Insights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82880" tIns="146304" rIns="182880" bIns="146304" rtlCol="0" anchor="ctr">
                    <a:spAutoFit/>
                  </a:bodyPr>
                  <a:lstStyle/>
                  <a:p>
                    <a:pPr>
                      <a:lnSpc>
                        <a:spcPct val="90000"/>
                      </a:lnSpc>
                      <a:spcAft>
                        <a:spcPts val="0"/>
                      </a:spcAft>
                    </a:pPr>
                    <a:r>
                      <a:rPr lang="en-US" sz="9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endParaRPr lang="en-US" sz="9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Remote App</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5"/>
                <a:chOff x="4325819" y="2110810"/>
                <a:chExt cx="1803339" cy="433965"/>
              </a:xfrm>
            </p:grpSpPr>
            <p:sp>
              <p:nvSpPr>
                <p:cNvPr id="301" name="TextBox 300"/>
                <p:cNvSpPr txBox="1"/>
                <p:nvPr/>
              </p:nvSpPr>
              <p:spPr>
                <a:xfrm>
                  <a:off x="4325819" y="2110810"/>
                  <a:ext cx="1731884"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Site Recovery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73249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30821" y="601672"/>
            <a:ext cx="9774833" cy="4562537"/>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r>
                  <a:rPr lang="en-US" sz="2448" kern="0" dirty="0">
                    <a:solidFill>
                      <a:schemeClr val="bg1"/>
                    </a:solidFill>
                    <a:latin typeface="Segoe UI Light" pitchFamily="34" charset="0"/>
                    <a:ea typeface="Segoe UI" pitchFamily="34" charset="0"/>
                    <a:cs typeface="Segoe UI" pitchFamily="34" charset="0"/>
                  </a:rPr>
                  <a:t>Getting started</a:t>
                </a:r>
              </a:p>
              <a:p>
                <a:pPr defTabSz="931832">
                  <a:lnSpc>
                    <a:spcPct val="90000"/>
                  </a:lnSpc>
                </a:pPr>
                <a:endParaRPr lang="en-US" sz="1428"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42163"/>
              <a:r>
                <a:rPr lang="en-US" sz="3805"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cs typeface="Segoe UI Light" panose="020B0502040204020203" pitchFamily="34" charset="0"/>
                </a:rPr>
                <a:t>Scripting </a:t>
              </a:r>
            </a:p>
            <a:p>
              <a:pPr defTabSz="1242562"/>
              <a:r>
                <a:rPr lang="en-US" sz="1428"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Select image </a:t>
              </a:r>
              <a:br>
                <a:rPr lang="en-US" sz="2448" kern="0" dirty="0">
                  <a:solidFill>
                    <a:schemeClr val="bg1"/>
                  </a:solidFill>
                  <a:latin typeface="Segoe UI Light" pitchFamily="34" charset="0"/>
                  <a:ea typeface="Segoe UI" pitchFamily="34" charset="0"/>
                  <a:cs typeface="Segoe UI" pitchFamily="34" charset="0"/>
                </a:rPr>
              </a:br>
              <a:r>
                <a:rPr lang="en-US" sz="2448"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New disk persisted in storage</a:t>
              </a:r>
            </a:p>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33" tIns="34967" rIns="69933" bIns="34967" numCol="1" rtlCol="0" anchor="ctr" anchorCtr="0" compatLnSpc="1">
              <a:prstTxWarp prst="textNoShape">
                <a:avLst/>
              </a:prstTxWarp>
            </a:bodyPr>
            <a:lstStyle/>
            <a:p>
              <a:pPr algn="ctr" defTabSz="931816">
                <a:spcBef>
                  <a:spcPts val="204"/>
                </a:spcBef>
              </a:pPr>
              <a:endParaRPr lang="en-US" sz="2855"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9936" tIns="34969" rIns="69936" bIns="34969" rtlCol="0" anchor="ctr"/>
            <a:lstStyle/>
            <a:p>
              <a:pPr algn="ctr" defTabSz="1242562">
                <a:lnSpc>
                  <a:spcPct val="90000"/>
                </a:lnSpc>
                <a:buSzPct val="90000"/>
              </a:pPr>
              <a:r>
                <a:rPr lang="en-US" sz="1224" kern="0" dirty="0">
                  <a:solidFill>
                    <a:schemeClr val="bg1"/>
                  </a:solidFill>
                  <a:ea typeface="Segoe UI" pitchFamily="34" charset="0"/>
                  <a:cs typeface="Segoe UI" pitchFamily="34" charset="0"/>
                </a:rPr>
                <a:t>Blob</a:t>
              </a:r>
              <a:r>
                <a:rPr lang="en-US" sz="1224" kern="0" dirty="0">
                  <a:solidFill>
                    <a:schemeClr val="tx1"/>
                  </a:solidFill>
                  <a:ea typeface="Segoe UI" pitchFamily="34" charset="0"/>
                  <a:cs typeface="Segoe UI" pitchFamily="34" charset="0"/>
                </a:rPr>
                <a:t/>
              </a:r>
              <a:br>
                <a:rPr lang="en-US" sz="1224" kern="0" dirty="0">
                  <a:solidFill>
                    <a:schemeClr val="tx1"/>
                  </a:solidFill>
                  <a:ea typeface="Segoe UI" pitchFamily="34" charset="0"/>
                  <a:cs typeface="Segoe UI" pitchFamily="34" charset="0"/>
                </a:rPr>
              </a:br>
              <a:r>
                <a:rPr lang="en-US" sz="1224"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mj-lt"/>
                </a:rPr>
                <a:t>Comprehensive </a:t>
              </a:r>
            </a:p>
            <a:p>
              <a:pPr defTabSz="1242562"/>
              <a:r>
                <a:rPr lang="en-US" sz="204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4282" tIns="62141" rIns="124282" bIns="62141" numCol="1" anchor="t" anchorCtr="0" compatLnSpc="1">
              <a:prstTxWarp prst="textNoShape">
                <a:avLst/>
              </a:prstTxWarp>
            </a:bodyPr>
            <a:lstStyle/>
            <a:p>
              <a:pPr defTabSz="1242562"/>
              <a:endParaRPr lang="en-US" sz="3262"/>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0" name="TextBox 29"/>
            <p:cNvSpPr txBox="1"/>
            <p:nvPr/>
          </p:nvSpPr>
          <p:spPr>
            <a:xfrm>
              <a:off x="5486120" y="21082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412920351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Demo: Azure Portal</a:t>
            </a:r>
            <a:endParaRPr lang="en-US" sz="6600" dirty="0"/>
          </a:p>
        </p:txBody>
      </p:sp>
    </p:spTree>
    <p:extLst>
      <p:ext uri="{BB962C8B-B14F-4D97-AF65-F5344CB8AC3E}">
        <p14:creationId xmlns:p14="http://schemas.microsoft.com/office/powerpoint/2010/main" val="207671346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 the journey to the 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79437" y="2401520"/>
            <a:ext cx="11277600" cy="2904442"/>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a:lnSpc>
                <a:spcPct val="90000"/>
              </a:lnSpc>
              <a:spcAft>
                <a:spcPts val="600"/>
              </a:spcAft>
            </a:pPr>
            <a:r>
              <a:rPr lang="en-US" sz="3600"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79437" y="1105954"/>
            <a:ext cx="11277600" cy="3289531"/>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1168333"/>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325819" y="1245631"/>
            <a:ext cx="1875134" cy="2846265"/>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b="1"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198163" y="1245631"/>
            <a:ext cx="1825924" cy="2359890"/>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8026963" y="1245631"/>
            <a:ext cx="2028771" cy="236273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855763" y="1245631"/>
            <a:ext cx="2544248" cy="1435777"/>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a:t>
                </a: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Delivery </a:t>
                </a:r>
                <a:b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5"/>
              <a:chOff x="9855763" y="3441704"/>
              <a:chExt cx="1869468" cy="433965"/>
            </a:xfrm>
          </p:grpSpPr>
          <p:sp>
            <p:nvSpPr>
              <p:cNvPr id="133" name="TextBox 132"/>
              <p:cNvSpPr txBox="1"/>
              <p:nvPr/>
            </p:nvSpPr>
            <p:spPr>
              <a:xfrm>
                <a:off x="9855763" y="3441704"/>
                <a:ext cx="1162819"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189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3" name="Rounded Rectangle 12"/>
          <p:cNvSpPr/>
          <p:nvPr/>
        </p:nvSpPr>
        <p:spPr bwMode="auto">
          <a:xfrm>
            <a:off x="2101802" y="2028825"/>
            <a:ext cx="8178272" cy="3990976"/>
          </a:xfrm>
          <a:prstGeom prst="roundRect">
            <a:avLst>
              <a:gd name="adj" fmla="val 4889"/>
            </a:avLst>
          </a:prstGeom>
          <a:solidFill>
            <a:srgbClr val="0072CC">
              <a:alpha val="1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6038552" y="3805204"/>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27548" y="447830"/>
            <a:ext cx="11310730"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fontAlgn="auto">
              <a:lnSpc>
                <a:spcPct val="100000"/>
              </a:lnSpc>
              <a:spcAft>
                <a:spcPts val="600"/>
              </a:spcAft>
            </a:pPr>
            <a:r>
              <a:rPr lang="en-US" sz="4800" dirty="0" smtClean="0">
                <a:solidFill>
                  <a:srgbClr val="00B0F0"/>
                </a:solidFill>
              </a:rPr>
              <a:t>Azure App Service</a:t>
            </a:r>
            <a:r>
              <a:rPr lang="en-US" sz="4800" dirty="0" smtClean="0">
                <a:solidFill>
                  <a:schemeClr val="tx1"/>
                </a:solidFill>
              </a:rPr>
              <a:t/>
            </a:r>
            <a:br>
              <a:rPr lang="en-US" sz="4800" dirty="0" smtClean="0">
                <a:solidFill>
                  <a:schemeClr val="tx1"/>
                </a:solidFill>
              </a:rPr>
            </a:br>
            <a:r>
              <a:rPr lang="en-US" sz="3600" dirty="0" smtClean="0">
                <a:solidFill>
                  <a:schemeClr val="tx1"/>
                </a:solidFill>
              </a:rPr>
              <a:t>Build and scale great cloud apps</a:t>
            </a:r>
            <a:endParaRPr lang="en-US" sz="1400" dirty="0">
              <a:solidFill>
                <a:schemeClr val="tx1"/>
              </a:solidFil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119" y="2552072"/>
            <a:ext cx="2880783" cy="2880783"/>
          </a:xfrm>
          <a:prstGeom prst="rect">
            <a:avLst/>
          </a:prstGeom>
        </p:spPr>
      </p:pic>
      <p:grpSp>
        <p:nvGrpSpPr>
          <p:cNvPr id="3" name="Group 2"/>
          <p:cNvGrpSpPr/>
          <p:nvPr/>
        </p:nvGrpSpPr>
        <p:grpSpPr>
          <a:xfrm>
            <a:off x="7056437" y="2215509"/>
            <a:ext cx="2596591" cy="3480953"/>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82880" tIns="146304" rIns="182880" bIns="146304" rtlCol="0">
              <a:spAutoFit/>
            </a:bodyPr>
            <a:lstStyle/>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Web Apps</a:t>
              </a:r>
            </a:p>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Mobile Apps</a:t>
              </a:r>
            </a:p>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Logic Apps</a:t>
              </a:r>
            </a:p>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API Apps</a:t>
              </a:r>
            </a:p>
          </p:txBody>
        </p:sp>
      </p:grpSp>
      <p:pic>
        <p:nvPicPr>
          <p:cNvPr id="7" name="Picture 6"/>
          <p:cNvPicPr>
            <a:picLocks noChangeAspect="1"/>
          </p:cNvPicPr>
          <p:nvPr/>
        </p:nvPicPr>
        <p:blipFill>
          <a:blip r:embed="rId8"/>
          <a:stretch>
            <a:fillRect/>
          </a:stretch>
        </p:blipFill>
        <p:spPr>
          <a:xfrm>
            <a:off x="5610967" y="2028825"/>
            <a:ext cx="4669107" cy="3989812"/>
          </a:xfrm>
          <a:prstGeom prst="rect">
            <a:avLst/>
          </a:prstGeom>
        </p:spPr>
      </p:pic>
      <p:sp>
        <p:nvSpPr>
          <p:cNvPr id="18" name="TextBox 17"/>
          <p:cNvSpPr txBox="1"/>
          <p:nvPr/>
        </p:nvSpPr>
        <p:spPr>
          <a:xfrm>
            <a:off x="6038552" y="2798257"/>
            <a:ext cx="4392180" cy="2449901"/>
          </a:xfrm>
          <a:prstGeom prst="rect">
            <a:avLst/>
          </a:prstGeom>
          <a:noFill/>
        </p:spPr>
        <p:txBody>
          <a:bodyPr wrap="square" lIns="182880" tIns="146304" rIns="182880" bIns="146304" rtlCol="0" anchor="ctr">
            <a:spAutoFit/>
          </a:bodyPr>
          <a:lstStyle/>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a:t>
            </a:r>
            <a:r>
              <a:rPr lang="en-US" sz="2000" dirty="0">
                <a:solidFill>
                  <a:schemeClr val="tx2">
                    <a:lumMod val="10000"/>
                  </a:schemeClr>
                </a:solidFill>
                <a:latin typeface="Segoe UI Semibold" panose="020B0702040204020203" pitchFamily="34" charset="0"/>
                <a:cs typeface="Segoe UI Semibold" panose="020B0702040204020203" pitchFamily="34" charset="0"/>
              </a:rPr>
              <a:t>NET, Java, Node.js, PHP, Python</a:t>
            </a: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Auto patching</a:t>
            </a:r>
            <a:endParaRPr lang="en-US" sz="2000" dirty="0">
              <a:solidFill>
                <a:schemeClr val="tx2">
                  <a:lumMod val="10000"/>
                </a:schemeClr>
              </a:solidFill>
              <a:latin typeface="Segoe UI Semibold" panose="020B0702040204020203" pitchFamily="34" charset="0"/>
              <a:cs typeface="Segoe UI Semibold" panose="020B0702040204020203" pitchFamily="34" charset="0"/>
            </a:endParaRP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Auto scale</a:t>
            </a:r>
            <a:endParaRPr lang="en-US" sz="2000" dirty="0">
              <a:solidFill>
                <a:schemeClr val="tx2">
                  <a:lumMod val="10000"/>
                </a:schemeClr>
              </a:solidFill>
              <a:latin typeface="Segoe UI Semibold" panose="020B0702040204020203" pitchFamily="34" charset="0"/>
              <a:cs typeface="Segoe UI Semibold" panose="020B0702040204020203" pitchFamily="34" charset="0"/>
            </a:endParaRP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Integration with</a:t>
            </a:r>
            <a:r>
              <a:rPr lang="en-US" sz="2000" dirty="0">
                <a:solidFill>
                  <a:schemeClr val="tx2">
                    <a:lumMod val="10000"/>
                  </a:schemeClr>
                </a:solidFill>
                <a:latin typeface="Segoe UI Semibold" panose="020B0702040204020203" pitchFamily="34" charset="0"/>
                <a:cs typeface="Segoe UI Semibold" panose="020B0702040204020203" pitchFamily="34" charset="0"/>
              </a:rPr>
              <a:t> </a:t>
            </a: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existing </a:t>
            </a:r>
            <a:r>
              <a:rPr lang="en-US" sz="2000" dirty="0">
                <a:solidFill>
                  <a:schemeClr val="tx2">
                    <a:lumMod val="10000"/>
                  </a:schemeClr>
                </a:solidFill>
                <a:latin typeface="Segoe UI Semibold" panose="020B0702040204020203" pitchFamily="34" charset="0"/>
                <a:cs typeface="Segoe UI Semibold" panose="020B0702040204020203" pitchFamily="34" charset="0"/>
              </a:rPr>
              <a:t>apps</a:t>
            </a: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Continuous deployment</a:t>
            </a:r>
            <a:endParaRPr lang="en-US" sz="2000" dirty="0">
              <a:solidFill>
                <a:schemeClr val="tx2">
                  <a:lumMod val="10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43493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0"/>
                                        </p:tgtEl>
                                      </p:cBhvr>
                                    </p:animEffect>
                                    <p:set>
                                      <p:cBhvr>
                                        <p:cTn id="28" dur="1" fill="hold">
                                          <p:stCondLst>
                                            <p:cond delay="499"/>
                                          </p:stCondLst>
                                        </p:cTn>
                                        <p:tgtEl>
                                          <p:spTgt spid="3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41"/>
                                        </p:tgtEl>
                                      </p:cBhvr>
                                    </p:animEffect>
                                    <p:set>
                                      <p:cBhvr>
                                        <p:cTn id="31" dur="1" fill="hold">
                                          <p:stCondLst>
                                            <p:cond delay="249"/>
                                          </p:stCondLst>
                                        </p:cTn>
                                        <p:tgtEl>
                                          <p:spTgt spid="41"/>
                                        </p:tgtEl>
                                        <p:attrNameLst>
                                          <p:attrName>style.visibility</p:attrName>
                                        </p:attrNameLst>
                                      </p:cBhvr>
                                      <p:to>
                                        <p:strVal val="hidden"/>
                                      </p:to>
                                    </p:set>
                                  </p:childTnLst>
                                </p:cTn>
                              </p:par>
                            </p:childTnLst>
                          </p:cTn>
                        </p:par>
                        <p:par>
                          <p:cTn id="32" fill="hold">
                            <p:stCondLst>
                              <p:cond delay="500"/>
                            </p:stCondLst>
                            <p:childTnLst>
                              <p:par>
                                <p:cTn id="33" presetID="35" presetClass="path" presetSubtype="0" decel="100000" fill="hold" nodeType="afterEffect">
                                  <p:stCondLst>
                                    <p:cond delay="0"/>
                                  </p:stCondLst>
                                  <p:childTnLst>
                                    <p:animMotion origin="layout" path="M 4.83533E-6 -2.37404E-6 L -0.34095 -2.37404E-6 " pathEditMode="relative" rAng="0" ptsTypes="AA">
                                      <p:cBhvr>
                                        <p:cTn id="34" dur="1500" fill="hold"/>
                                        <p:tgtEl>
                                          <p:spTgt spid="3"/>
                                        </p:tgtEl>
                                        <p:attrNameLst>
                                          <p:attrName>ppt_x</p:attrName>
                                          <p:attrName>ppt_y</p:attrName>
                                        </p:attrNameLst>
                                      </p:cBhvr>
                                      <p:rCtr x="-17054" y="0"/>
                                    </p:animMotion>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250"/>
                                        <p:tgtEl>
                                          <p:spTgt spid="7"/>
                                        </p:tgtEl>
                                      </p:cBhvr>
                                    </p:animEffect>
                                  </p:childTnLst>
                                </p:cTn>
                              </p:par>
                            </p:childTnLst>
                          </p:cTn>
                        </p:par>
                        <p:par>
                          <p:cTn id="39" fill="hold">
                            <p:stCondLst>
                              <p:cond delay="225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dirty="0"/>
              <a:t>Try App Service Today</a:t>
            </a:r>
          </a:p>
        </p:txBody>
      </p:sp>
      <p:sp>
        <p:nvSpPr>
          <p:cNvPr id="2" name="Slide Number Placeholder 1"/>
          <p:cNvSpPr>
            <a:spLocks noGrp="1"/>
          </p:cNvSpPr>
          <p:nvPr>
            <p:ph type="sldNum" sz="quarter" idx="4294967295"/>
          </p:nvPr>
        </p:nvSpPr>
        <p:spPr>
          <a:xfrm>
            <a:off x="9637784" y="6482888"/>
            <a:ext cx="2796190" cy="372394"/>
          </a:xfrm>
          <a:prstGeom prst="rect">
            <a:avLst/>
          </a:prstGeom>
        </p:spPr>
        <p:txBody>
          <a:bodyPr/>
          <a:lstStyle/>
          <a:p>
            <a:fld id="{31ACB92F-976F-4790-8F56-390EBAC9F625}" type="slidenum">
              <a:rPr lang="en-US" smtClean="0"/>
              <a:t>16</a:t>
            </a:fld>
            <a:endParaRPr lang="en-US"/>
          </a:p>
        </p:txBody>
      </p:sp>
      <p:pic>
        <p:nvPicPr>
          <p:cNvPr id="7" name="Picture 6" descr="Screen Clipping"/>
          <p:cNvPicPr>
            <a:picLocks noChangeAspect="1"/>
          </p:cNvPicPr>
          <p:nvPr/>
        </p:nvPicPr>
        <p:blipFill rotWithShape="1">
          <a:blip r:embed="rId2" cstate="hqprint">
            <a:extLst>
              <a:ext uri="{28A0092B-C50C-407E-A947-70E740481C1C}">
                <a14:useLocalDpi xmlns:a14="http://schemas.microsoft.com/office/drawing/2010/main"/>
              </a:ext>
            </a:extLst>
          </a:blip>
          <a:srcRect b="1297"/>
          <a:stretch/>
        </p:blipFill>
        <p:spPr>
          <a:xfrm>
            <a:off x="1011202" y="388584"/>
            <a:ext cx="9636901" cy="4973884"/>
          </a:xfrm>
          <a:prstGeom prst="rect">
            <a:avLst/>
          </a:prstGeom>
        </p:spPr>
      </p:pic>
      <p:sp>
        <p:nvSpPr>
          <p:cNvPr id="9" name="Rectangle 8"/>
          <p:cNvSpPr/>
          <p:nvPr/>
        </p:nvSpPr>
        <p:spPr bwMode="auto">
          <a:xfrm>
            <a:off x="8705180" y="1321187"/>
            <a:ext cx="3335918" cy="1865207"/>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Free</a:t>
            </a:r>
          </a:p>
          <a:p>
            <a:pPr defTabSz="951028">
              <a:lnSpc>
                <a:spcPct val="90000"/>
              </a:lnSpc>
            </a:pPr>
            <a:endParaRPr lang="en-US" sz="2856" dirty="0">
              <a:gradFill>
                <a:gsLst>
                  <a:gs pos="0">
                    <a:srgbClr val="FFFFFF"/>
                  </a:gs>
                  <a:gs pos="100000">
                    <a:srgbClr val="FFFFFF"/>
                  </a:gs>
                </a:gsLst>
                <a:lin ang="5400000" scaled="0"/>
              </a:gradFill>
              <a:ea typeface="Segoe UI" pitchFamily="34" charset="0"/>
              <a:cs typeface="Segoe UI" pitchFamily="34" charset="0"/>
            </a:endParaRPr>
          </a:p>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6315" y="62310"/>
            <a:ext cx="3462488" cy="376684"/>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84129045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01" y="80954"/>
            <a:ext cx="11204193" cy="841934"/>
          </a:xfrm>
          <a:prstGeom prst="rect">
            <a:avLst/>
          </a:prstGeom>
        </p:spPr>
        <p:txBody>
          <a:bodyPr>
            <a:normAutofit/>
          </a:bodyPr>
          <a:lstStyle/>
          <a:p>
            <a:r>
              <a:rPr lang="en-US" dirty="0" smtClean="0">
                <a:solidFill>
                  <a:schemeClr val="tx1"/>
                </a:solidFill>
              </a:rPr>
              <a:t>Azure App Service Web Apps</a:t>
            </a:r>
            <a:endParaRPr lang="en-US" dirty="0">
              <a:solidFill>
                <a:schemeClr val="tx1"/>
              </a:solidFill>
            </a:endParaRPr>
          </a:p>
        </p:txBody>
      </p:sp>
      <p:grpSp>
        <p:nvGrpSpPr>
          <p:cNvPr id="4" name="Group 3"/>
          <p:cNvGrpSpPr/>
          <p:nvPr/>
        </p:nvGrpSpPr>
        <p:grpSpPr>
          <a:xfrm>
            <a:off x="4514837" y="991386"/>
            <a:ext cx="3323422" cy="1375506"/>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8" name="Rectangle 17"/>
            <p:cNvSpPr/>
            <p:nvPr/>
          </p:nvSpPr>
          <p:spPr>
            <a:xfrm>
              <a:off x="4734845" y="3087417"/>
              <a:ext cx="2743200" cy="454833"/>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760939" y="985130"/>
            <a:ext cx="3204599" cy="138176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9" name="Rectangle 18"/>
            <p:cNvSpPr/>
            <p:nvPr/>
          </p:nvSpPr>
          <p:spPr>
            <a:xfrm>
              <a:off x="8380580" y="3112552"/>
              <a:ext cx="2743200" cy="453337"/>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97740" y="1013222"/>
            <a:ext cx="3382855" cy="1476622"/>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7" name="Rectangle 16"/>
            <p:cNvSpPr/>
            <p:nvPr/>
          </p:nvSpPr>
          <p:spPr>
            <a:xfrm>
              <a:off x="1077078" y="3970065"/>
              <a:ext cx="2743200" cy="931570"/>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97740" y="2532176"/>
            <a:ext cx="3610387" cy="3461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Easily create and scale your new sites in seconds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Automatically scale your sites that scale with your business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Quickly improve performance and reduce latency with </a:t>
            </a:r>
            <a:r>
              <a:rPr lang="en-US" sz="1835">
                <a:latin typeface="Segoe UI Light" panose="020B0502040204020203" pitchFamily="34" charset="0"/>
                <a:cs typeface="Segoe UI Light" panose="020B0502040204020203" pitchFamily="34" charset="0"/>
              </a:rPr>
              <a:t>right resources</a:t>
            </a:r>
          </a:p>
          <a:p>
            <a:pPr marL="0" indent="0">
              <a:lnSpc>
                <a:spcPct val="100000"/>
              </a:lnSpc>
              <a:spcAft>
                <a:spcPts val="816"/>
              </a:spcAft>
              <a:buNone/>
            </a:pPr>
            <a:r>
              <a:rPr lang="en-US" sz="1835">
                <a:latin typeface="Segoe UI Light" panose="020B0502040204020203" pitchFamily="34" charset="0"/>
                <a:cs typeface="Segoe UI Light" panose="020B0502040204020203" pitchFamily="34" charset="0"/>
              </a:rPr>
              <a:t>Built-in </a:t>
            </a:r>
            <a:r>
              <a:rPr lang="en-US" sz="1835" dirty="0">
                <a:latin typeface="Segoe UI Light" panose="020B0502040204020203" pitchFamily="34" charset="0"/>
                <a:cs typeface="Segoe UI Light" panose="020B0502040204020203" pitchFamily="34" charset="0"/>
              </a:rPr>
              <a:t>web jobs support</a:t>
            </a:r>
          </a:p>
        </p:txBody>
      </p:sp>
      <p:sp>
        <p:nvSpPr>
          <p:cNvPr id="21" name="Text Placeholder 3"/>
          <p:cNvSpPr txBox="1">
            <a:spLocks/>
          </p:cNvSpPr>
          <p:nvPr/>
        </p:nvSpPr>
        <p:spPr>
          <a:xfrm>
            <a:off x="4535476" y="2463780"/>
            <a:ext cx="3323422" cy="3175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Leverage existing skills – Languages and databases you know</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Develop with VS and </a:t>
            </a:r>
            <a:r>
              <a:rPr lang="en-US" sz="1835" dirty="0" err="1">
                <a:latin typeface="Segoe UI Light" panose="020B0502040204020203" pitchFamily="34" charset="0"/>
                <a:cs typeface="Segoe UI Light" panose="020B0502040204020203" pitchFamily="34" charset="0"/>
              </a:rPr>
              <a:t>WebMatrix</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Supports X-Plat development </a:t>
            </a:r>
          </a:p>
        </p:txBody>
      </p:sp>
      <p:sp>
        <p:nvSpPr>
          <p:cNvPr id="22" name="Text Placeholder 3"/>
          <p:cNvSpPr txBox="1">
            <a:spLocks/>
          </p:cNvSpPr>
          <p:nvPr/>
        </p:nvSpPr>
        <p:spPr>
          <a:xfrm>
            <a:off x="8683449" y="2463778"/>
            <a:ext cx="3369078" cy="3213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Improve developer productivity through continuous automated deployment</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monitoring of </a:t>
            </a:r>
            <a:r>
              <a:rPr lang="en-US" sz="1835" dirty="0" err="1">
                <a:latin typeface="Segoe UI Light" panose="020B0502040204020203" pitchFamily="34" charset="0"/>
                <a:cs typeface="Segoe UI Light" panose="020B0502040204020203" pitchFamily="34" charset="0"/>
              </a:rPr>
              <a:t>perf</a:t>
            </a:r>
            <a:r>
              <a:rPr lang="en-US" sz="1835" dirty="0">
                <a:latin typeface="Segoe UI Light" panose="020B0502040204020203" pitchFamily="34" charset="0"/>
                <a:cs typeface="Segoe UI Light" panose="020B0502040204020203" pitchFamily="34" charset="0"/>
              </a:rPr>
              <a:t> and usage data</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16"/>
              </a:spcAft>
              <a:buNone/>
            </a:pPr>
            <a:r>
              <a:rPr lang="en-US" sz="1836" dirty="0">
                <a:latin typeface="Segoe UI Light" pitchFamily="34" charset="0"/>
              </a:rPr>
              <a:t>Built for DevOps </a:t>
            </a:r>
            <a:endParaRPr lang="en-US" sz="1835" dirty="0">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97740" y="5639011"/>
            <a:ext cx="11882419" cy="108699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78" dirty="0">
                <a:solidFill>
                  <a:schemeClr val="tx1"/>
                </a:solidFill>
              </a:rPr>
              <a:t>Office Blog             ASP.NET site            microsoft.com</a:t>
            </a:r>
          </a:p>
        </p:txBody>
      </p:sp>
    </p:spTree>
    <p:extLst>
      <p:ext uri="{BB962C8B-B14F-4D97-AF65-F5344CB8AC3E}">
        <p14:creationId xmlns:p14="http://schemas.microsoft.com/office/powerpoint/2010/main" val="2062725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9758" y="294677"/>
            <a:ext cx="11884216" cy="918032"/>
          </a:xfrm>
          <a:prstGeom prst="rect">
            <a:avLst/>
          </a:prstGeom>
        </p:spPr>
        <p:txBody>
          <a:bodyPr>
            <a:normAutofit/>
          </a:bodyPr>
          <a:lstStyle/>
          <a:p>
            <a:r>
              <a:rPr lang="en-US" dirty="0" smtClean="0">
                <a:solidFill>
                  <a:schemeClr val="tx1"/>
                </a:solidFill>
              </a:rPr>
              <a:t>Azure App Service Mobile Apps</a:t>
            </a:r>
            <a:endParaRPr lang="en-US" dirty="0">
              <a:solidFill>
                <a:schemeClr val="tx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770" y="3119590"/>
            <a:ext cx="1671001" cy="1671001"/>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19886" y="2271445"/>
            <a:ext cx="795614" cy="795614"/>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19002" y="3246705"/>
            <a:ext cx="795614" cy="795614"/>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7798" y="3623784"/>
            <a:ext cx="795614" cy="795614"/>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19003" y="4158796"/>
            <a:ext cx="795614" cy="795614"/>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19002" y="5294362"/>
            <a:ext cx="795614" cy="795614"/>
          </a:xfrm>
          <a:prstGeom prst="rect">
            <a:avLst/>
          </a:prstGeom>
        </p:spPr>
      </p:pic>
      <p:pic>
        <p:nvPicPr>
          <p:cNvPr id="19" name="Picture 18" descr="SQL Database (Windows Azure).png"/>
          <p:cNvPicPr>
            <a:picLocks noChangeAspect="1"/>
          </p:cNvPicPr>
          <p:nvPr/>
        </p:nvPicPr>
        <p:blipFill>
          <a:blip r:embed="rId9" cstate="hq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a:ext>
            </a:extLst>
          </a:blip>
          <a:stretch>
            <a:fillRect/>
          </a:stretch>
        </p:blipFill>
        <p:spPr>
          <a:xfrm>
            <a:off x="8919000" y="1316415"/>
            <a:ext cx="795614" cy="795614"/>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2603767"/>
            <a:ext cx="795614" cy="795614"/>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4655756"/>
            <a:ext cx="795614" cy="795614"/>
          </a:xfrm>
          <a:prstGeom prst="rect">
            <a:avLst/>
          </a:prstGeom>
        </p:spPr>
      </p:pic>
      <p:sp>
        <p:nvSpPr>
          <p:cNvPr id="24" name="Left-Right Arrow 23"/>
          <p:cNvSpPr/>
          <p:nvPr/>
        </p:nvSpPr>
        <p:spPr>
          <a:xfrm>
            <a:off x="5347756" y="3546684"/>
            <a:ext cx="1742690" cy="81681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solidFill>
                <a:schemeClr val="tx1"/>
              </a:solidFill>
            </a:endParaRPr>
          </a:p>
        </p:txBody>
      </p:sp>
      <p:sp>
        <p:nvSpPr>
          <p:cNvPr id="3" name="TextBox 2"/>
          <p:cNvSpPr txBox="1"/>
          <p:nvPr/>
        </p:nvSpPr>
        <p:spPr>
          <a:xfrm>
            <a:off x="9799700" y="1417154"/>
            <a:ext cx="3116087" cy="542399"/>
          </a:xfrm>
          <a:prstGeom prst="rect">
            <a:avLst/>
          </a:prstGeom>
          <a:noFill/>
        </p:spPr>
        <p:txBody>
          <a:bodyPr wrap="square" rtlCol="0">
            <a:spAutoFit/>
          </a:bodyPr>
          <a:lstStyle/>
          <a:p>
            <a:r>
              <a:rPr lang="en-US" sz="2856" dirty="0"/>
              <a:t>Storage</a:t>
            </a:r>
            <a:endParaRPr lang="en-US" sz="3672" dirty="0"/>
          </a:p>
        </p:txBody>
      </p:sp>
      <p:sp>
        <p:nvSpPr>
          <p:cNvPr id="25" name="TextBox 24"/>
          <p:cNvSpPr txBox="1"/>
          <p:nvPr/>
        </p:nvSpPr>
        <p:spPr>
          <a:xfrm>
            <a:off x="9793217" y="2381832"/>
            <a:ext cx="3116087" cy="542399"/>
          </a:xfrm>
          <a:prstGeom prst="rect">
            <a:avLst/>
          </a:prstGeom>
          <a:noFill/>
        </p:spPr>
        <p:txBody>
          <a:bodyPr wrap="square" rtlCol="0">
            <a:spAutoFit/>
          </a:bodyPr>
          <a:lstStyle/>
          <a:p>
            <a:r>
              <a:rPr lang="en-US" sz="2856" dirty="0"/>
              <a:t>Authentication</a:t>
            </a:r>
          </a:p>
        </p:txBody>
      </p:sp>
      <p:sp>
        <p:nvSpPr>
          <p:cNvPr id="27" name="TextBox 26"/>
          <p:cNvSpPr txBox="1"/>
          <p:nvPr/>
        </p:nvSpPr>
        <p:spPr>
          <a:xfrm>
            <a:off x="9807288" y="3265580"/>
            <a:ext cx="3116087" cy="542399"/>
          </a:xfrm>
          <a:prstGeom prst="rect">
            <a:avLst/>
          </a:prstGeom>
          <a:noFill/>
        </p:spPr>
        <p:txBody>
          <a:bodyPr wrap="square" rtlCol="0">
            <a:spAutoFit/>
          </a:bodyPr>
          <a:lstStyle/>
          <a:p>
            <a:r>
              <a:rPr lang="en-US" sz="2856" dirty="0"/>
              <a:t>Logic</a:t>
            </a:r>
          </a:p>
        </p:txBody>
      </p:sp>
      <p:sp>
        <p:nvSpPr>
          <p:cNvPr id="28" name="TextBox 27"/>
          <p:cNvSpPr txBox="1"/>
          <p:nvPr/>
        </p:nvSpPr>
        <p:spPr>
          <a:xfrm>
            <a:off x="9806971" y="4256954"/>
            <a:ext cx="3116087" cy="542399"/>
          </a:xfrm>
          <a:prstGeom prst="rect">
            <a:avLst/>
          </a:prstGeom>
          <a:noFill/>
        </p:spPr>
        <p:txBody>
          <a:bodyPr wrap="square" rtlCol="0">
            <a:spAutoFit/>
          </a:bodyPr>
          <a:lstStyle/>
          <a:p>
            <a:r>
              <a:rPr lang="en-US" sz="2856" dirty="0"/>
              <a:t>Push</a:t>
            </a:r>
          </a:p>
        </p:txBody>
      </p:sp>
      <p:sp>
        <p:nvSpPr>
          <p:cNvPr id="29" name="TextBox 28"/>
          <p:cNvSpPr txBox="1"/>
          <p:nvPr/>
        </p:nvSpPr>
        <p:spPr>
          <a:xfrm>
            <a:off x="9806971" y="5389949"/>
            <a:ext cx="3116087" cy="542399"/>
          </a:xfrm>
          <a:prstGeom prst="rect">
            <a:avLst/>
          </a:prstGeom>
          <a:noFill/>
        </p:spPr>
        <p:txBody>
          <a:bodyPr wrap="square" rtlCol="0">
            <a:spAutoFit/>
          </a:bodyPr>
          <a:lstStyle/>
          <a:p>
            <a:r>
              <a:rPr lang="en-US" sz="2856" dirty="0"/>
              <a:t>Scheduler</a:t>
            </a:r>
          </a:p>
        </p:txBody>
      </p:sp>
      <p:sp>
        <p:nvSpPr>
          <p:cNvPr id="20" name="Text Placeholder 1"/>
          <p:cNvSpPr txBox="1">
            <a:spLocks/>
          </p:cNvSpPr>
          <p:nvPr/>
        </p:nvSpPr>
        <p:spPr>
          <a:xfrm>
            <a:off x="277029" y="1212850"/>
            <a:ext cx="11882419" cy="5376382"/>
          </a:xfrm>
          <a:prstGeom prst="rect">
            <a:avLst/>
          </a:prstGeom>
        </p:spPr>
        <p:txBody>
          <a:bodyPr vert="horz" wrap="square" lIns="146262" tIns="91413" rIns="146262" bIns="91413"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78" dirty="0">
                <a:solidFill>
                  <a:schemeClr val="tx1"/>
                </a:solidFill>
              </a:rPr>
              <a:t>Provides essential services </a:t>
            </a:r>
            <a:br>
              <a:rPr lang="en-US" sz="3978" dirty="0">
                <a:solidFill>
                  <a:schemeClr val="tx1"/>
                </a:solidFill>
              </a:rPr>
            </a:br>
            <a:r>
              <a:rPr lang="en-US" sz="3978" dirty="0">
                <a:solidFill>
                  <a:schemeClr val="tx1"/>
                </a:solidFill>
              </a:rPr>
              <a:t>to support client development</a:t>
            </a:r>
          </a:p>
          <a:p>
            <a:r>
              <a:rPr lang="en-US" sz="3978" dirty="0">
                <a:solidFill>
                  <a:schemeClr val="tx1"/>
                </a:solidFill>
              </a:rPr>
              <a:t>Client Support</a:t>
            </a:r>
          </a:p>
          <a:p>
            <a:pPr lvl="1"/>
            <a:r>
              <a:rPr lang="en-US" sz="2448" dirty="0">
                <a:solidFill>
                  <a:schemeClr val="tx1"/>
                </a:solidFill>
              </a:rPr>
              <a:t>iOS</a:t>
            </a:r>
          </a:p>
          <a:p>
            <a:pPr lvl="1"/>
            <a:r>
              <a:rPr lang="en-US" sz="2448" dirty="0">
                <a:solidFill>
                  <a:schemeClr val="tx1"/>
                </a:solidFill>
              </a:rPr>
              <a:t>Android</a:t>
            </a:r>
          </a:p>
          <a:p>
            <a:pPr lvl="1"/>
            <a:r>
              <a:rPr lang="en-US" sz="2448" dirty="0">
                <a:solidFill>
                  <a:schemeClr val="tx1"/>
                </a:solidFill>
              </a:rPr>
              <a:t>HTML5/Web</a:t>
            </a:r>
          </a:p>
          <a:p>
            <a:pPr lvl="1"/>
            <a:r>
              <a:rPr lang="en-US" sz="2448" dirty="0" err="1">
                <a:solidFill>
                  <a:schemeClr val="tx1"/>
                </a:solidFill>
              </a:rPr>
              <a:t>Xamarin</a:t>
            </a:r>
            <a:endParaRPr lang="en-US" sz="2448" dirty="0">
              <a:solidFill>
                <a:schemeClr val="tx1"/>
              </a:solidFill>
            </a:endParaRPr>
          </a:p>
          <a:p>
            <a:pPr lvl="1"/>
            <a:r>
              <a:rPr lang="en-US" sz="2448" dirty="0">
                <a:solidFill>
                  <a:schemeClr val="tx1"/>
                </a:solidFill>
              </a:rPr>
              <a:t>Windows</a:t>
            </a:r>
          </a:p>
          <a:p>
            <a:pPr lvl="1"/>
            <a:r>
              <a:rPr lang="en-US" sz="2448" dirty="0">
                <a:solidFill>
                  <a:schemeClr val="tx1"/>
                </a:solidFill>
              </a:rPr>
              <a:t>Windows Phone</a:t>
            </a:r>
          </a:p>
          <a:p>
            <a:pPr lvl="1"/>
            <a:r>
              <a:rPr lang="en-US" sz="2448" dirty="0" err="1">
                <a:solidFill>
                  <a:schemeClr val="tx1"/>
                </a:solidFill>
              </a:rPr>
              <a:t>PhoneGap</a:t>
            </a:r>
            <a:endParaRPr lang="en-US" sz="2448" dirty="0">
              <a:solidFill>
                <a:schemeClr val="tx1"/>
              </a:solidFill>
            </a:endParaRPr>
          </a:p>
          <a:p>
            <a:pPr lvl="1"/>
            <a:r>
              <a:rPr lang="en-US" sz="2448" dirty="0" err="1">
                <a:solidFill>
                  <a:schemeClr val="tx1"/>
                </a:solidFill>
              </a:rPr>
              <a:t>Sencha</a:t>
            </a:r>
            <a:endParaRPr lang="en-US" sz="2448" dirty="0">
              <a:solidFill>
                <a:schemeClr val="tx1"/>
              </a:solidFill>
            </a:endParaRPr>
          </a:p>
        </p:txBody>
      </p:sp>
    </p:spTree>
    <p:extLst>
      <p:ext uri="{BB962C8B-B14F-4D97-AF65-F5344CB8AC3E}">
        <p14:creationId xmlns:p14="http://schemas.microsoft.com/office/powerpoint/2010/main" val="2123996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1922"/>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1926690"/>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1989068"/>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Data + Analytics</a:t>
            </a:r>
            <a:endPar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6" name="Group 25"/>
          <p:cNvGrpSpPr/>
          <p:nvPr/>
        </p:nvGrpSpPr>
        <p:grpSpPr>
          <a:xfrm>
            <a:off x="8199076" y="2556019"/>
            <a:ext cx="1673880" cy="1174372"/>
            <a:chOff x="8199076" y="2556019"/>
            <a:chExt cx="1673880" cy="1174372"/>
          </a:xfrm>
        </p:grpSpPr>
        <p:grpSp>
          <p:nvGrpSpPr>
            <p:cNvPr id="21" name="Group 20"/>
            <p:cNvGrpSpPr/>
            <p:nvPr/>
          </p:nvGrpSpPr>
          <p:grpSpPr>
            <a:xfrm>
              <a:off x="8199078" y="2556019"/>
              <a:ext cx="1673878" cy="577229"/>
              <a:chOff x="4413164" y="3889853"/>
              <a:chExt cx="1338762" cy="461665"/>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6" name="TextBox 185"/>
              <p:cNvSpPr txBox="1"/>
              <p:nvPr/>
            </p:nvSpPr>
            <p:spPr>
              <a:xfrm>
                <a:off x="4736583" y="3889853"/>
                <a:ext cx="1015343"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a:t>
                </a:r>
                <a:b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Learning</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95192" y="2541599"/>
            <a:ext cx="1974276" cy="2323713"/>
            <a:chOff x="4495192" y="2541599"/>
            <a:chExt cx="1974276" cy="2323713"/>
          </a:xfrm>
        </p:grpSpPr>
        <p:grpSp>
          <p:nvGrpSpPr>
            <p:cNvPr id="8" name="Group 7"/>
            <p:cNvGrpSpPr/>
            <p:nvPr/>
          </p:nvGrpSpPr>
          <p:grpSpPr>
            <a:xfrm>
              <a:off x="4495192" y="4288084"/>
              <a:ext cx="1397611" cy="577228"/>
              <a:chOff x="6257227" y="2167379"/>
              <a:chExt cx="1117804" cy="461665"/>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TextBox 83"/>
              <p:cNvSpPr txBox="1"/>
              <p:nvPr/>
            </p:nvSpPr>
            <p:spPr>
              <a:xfrm>
                <a:off x="6580646" y="2167379"/>
                <a:ext cx="794385"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Search</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2" y="3123605"/>
              <a:ext cx="1950466" cy="577228"/>
              <a:chOff x="6257227" y="3315695"/>
              <a:chExt cx="1559976" cy="461665"/>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5" name="TextBox 174"/>
              <p:cNvSpPr txBox="1"/>
              <p:nvPr/>
            </p:nvSpPr>
            <p:spPr>
              <a:xfrm>
                <a:off x="6580646" y="3315695"/>
                <a:ext cx="1236557"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DocumentDB</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92" y="2541599"/>
              <a:ext cx="1974276" cy="577228"/>
              <a:chOff x="4413164" y="2159246"/>
              <a:chExt cx="1579019" cy="461665"/>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TextBox 159"/>
              <p:cNvSpPr txBox="1"/>
              <p:nvPr/>
            </p:nvSpPr>
            <p:spPr>
              <a:xfrm>
                <a:off x="4736583" y="2159246"/>
                <a:ext cx="1255600"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Database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03245"/>
              <a:ext cx="1821151" cy="577228"/>
              <a:chOff x="6398218" y="388494"/>
              <a:chExt cx="1821151" cy="577228"/>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3" name="TextBox 172"/>
              <p:cNvSpPr txBox="1"/>
              <p:nvPr/>
            </p:nvSpPr>
            <p:spPr>
              <a:xfrm>
                <a:off x="6802595" y="388494"/>
                <a:ext cx="1416774" cy="57722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Redis</a:t>
                </a: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Cache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340167" y="2439780"/>
            <a:ext cx="1768960" cy="1845600"/>
            <a:chOff x="6340167" y="2439780"/>
            <a:chExt cx="1768960" cy="1845600"/>
          </a:xfrm>
        </p:grpSpPr>
        <p:grpSp>
          <p:nvGrpSpPr>
            <p:cNvPr id="22" name="Group 21"/>
            <p:cNvGrpSpPr/>
            <p:nvPr/>
          </p:nvGrpSpPr>
          <p:grpSpPr>
            <a:xfrm>
              <a:off x="6340167" y="2439780"/>
              <a:ext cx="1768960" cy="785031"/>
              <a:chOff x="4413164" y="4380912"/>
              <a:chExt cx="1414808" cy="627864"/>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TextBox 198"/>
              <p:cNvSpPr txBox="1"/>
              <p:nvPr/>
            </p:nvSpPr>
            <p:spPr>
              <a:xfrm>
                <a:off x="4736583" y="4380912"/>
                <a:ext cx="1091389" cy="6278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 </a:t>
                </a:r>
                <a:b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Warehouse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7" y="3708151"/>
              <a:ext cx="1356643" cy="577229"/>
              <a:chOff x="8092919" y="3581172"/>
              <a:chExt cx="1085038" cy="461665"/>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TextBox 187"/>
              <p:cNvSpPr txBox="1"/>
              <p:nvPr/>
            </p:nvSpPr>
            <p:spPr>
              <a:xfrm>
                <a:off x="8416338" y="3581172"/>
                <a:ext cx="761619"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Tables</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325819" y="2049166"/>
            <a:ext cx="3384566" cy="433965"/>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8008132" y="2049166"/>
            <a:ext cx="3384566" cy="433965"/>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827156" y="2560793"/>
            <a:ext cx="1872380" cy="1167003"/>
            <a:chOff x="9827156" y="2560793"/>
            <a:chExt cx="1872380" cy="1167003"/>
          </a:xfrm>
        </p:grpSpPr>
        <p:grpSp>
          <p:nvGrpSpPr>
            <p:cNvPr id="13" name="Group 12"/>
            <p:cNvGrpSpPr/>
            <p:nvPr/>
          </p:nvGrpSpPr>
          <p:grpSpPr>
            <a:xfrm>
              <a:off x="9827156" y="2560793"/>
              <a:ext cx="1872380" cy="577228"/>
              <a:chOff x="4413164" y="2701241"/>
              <a:chExt cx="1497523" cy="461665"/>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TextBox 86"/>
              <p:cNvSpPr txBox="1"/>
              <p:nvPr/>
            </p:nvSpPr>
            <p:spPr>
              <a:xfrm>
                <a:off x="4736583" y="2701241"/>
                <a:ext cx="1174104"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0" fontAlgn="base" latinLnBrk="0" hangingPunct="0">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82880" tIns="146304" rIns="182880" bIns="146304" rtlCol="0" anchor="ctr">
                <a:spAutoFit/>
              </a:bodyPr>
              <a:lstStyle/>
              <a:p>
                <a:pPr marL="0" marR="0" lvl="0" indent="0" defTabSz="931863" eaLnBrk="0" fontAlgn="base" latinLnBrk="0" hangingPunct="0">
                  <a:lnSpc>
                    <a:spcPct val="90000"/>
                  </a:lnSpc>
                  <a:spcBef>
                    <a:spcPct val="0"/>
                  </a:spcBef>
                  <a:spcAft>
                    <a:spcPts val="0"/>
                  </a:spcAft>
                  <a:buClrTx/>
                  <a:buSzTx/>
                  <a:buFontTx/>
                  <a:buNone/>
                  <a:tabLst/>
                  <a:defRPr/>
                </a:pP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Mobile </a:t>
                </a:r>
                <a:r>
                  <a:rPr kumimoji="0" lang="en-US" sz="1200" b="0" i="0" u="none" strike="noStrike" kern="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r>
                <a:br>
                  <a:rPr kumimoji="0" lang="en-US" sz="1200" b="0" i="0" u="none" strike="noStrike" kern="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Engagement</a:t>
                </a:r>
                <a:endPar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4604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271" y="91199"/>
            <a:ext cx="3321937" cy="332193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64085" y="3854760"/>
            <a:ext cx="2258973" cy="2577623"/>
          </a:xfrm>
          <a:prstGeom prst="rect">
            <a:avLst/>
          </a:prstGeom>
        </p:spPr>
      </p:pic>
      <p:sp>
        <p:nvSpPr>
          <p:cNvPr id="4" name="Rectangle 3"/>
          <p:cNvSpPr/>
          <p:nvPr/>
        </p:nvSpPr>
        <p:spPr bwMode="auto">
          <a:xfrm>
            <a:off x="5473130" y="1495903"/>
            <a:ext cx="6279182" cy="83415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87" tIns="0" rIns="124287"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507" spc="-102" dirty="0">
                <a:ln w="3175">
                  <a:noFill/>
                </a:ln>
                <a:solidFill>
                  <a:schemeClr val="bg1"/>
                </a:solidFill>
                <a:latin typeface="Segoe UI Light" pitchFamily="34" charset="0"/>
                <a:cs typeface="Arial" charset="0"/>
              </a:rPr>
              <a:t>What is the cloud?</a:t>
            </a:r>
            <a:endParaRPr lang="en-US" altLang="zh-CN" sz="5507" spc="-102" dirty="0">
              <a:ln w="3175">
                <a:noFill/>
              </a:ln>
              <a:solidFill>
                <a:schemeClr val="bg1"/>
              </a:solidFill>
              <a:latin typeface="Segoe UI Light" pitchFamily="34" charset="0"/>
              <a:cs typeface="Arial" charset="0"/>
            </a:endParaRPr>
          </a:p>
        </p:txBody>
      </p:sp>
      <p:sp>
        <p:nvSpPr>
          <p:cNvPr id="3" name="Text Placeholder 2"/>
          <p:cNvSpPr>
            <a:spLocks noGrp="1"/>
          </p:cNvSpPr>
          <p:nvPr>
            <p:ph idx="4294967295"/>
          </p:nvPr>
        </p:nvSpPr>
        <p:spPr>
          <a:xfrm>
            <a:off x="6157913" y="2641600"/>
            <a:ext cx="6278562" cy="2587625"/>
          </a:xfrm>
          <a:prstGeom prst="rect">
            <a:avLst/>
          </a:prstGeom>
        </p:spPr>
        <p:txBody>
          <a:bodyPr>
            <a:normAutofit/>
          </a:bodyPr>
          <a:lstStyle/>
          <a:p>
            <a:pPr marL="0" indent="0">
              <a:buNone/>
            </a:pPr>
            <a:r>
              <a:rPr lang="en-US" sz="4080" dirty="0">
                <a:solidFill>
                  <a:schemeClr val="bg1">
                    <a:alpha val="99000"/>
                  </a:schemeClr>
                </a:solidFill>
                <a:latin typeface="Segoe UI Light" pitchFamily="34" charset="0"/>
              </a:rPr>
              <a:t>An approach to computing that’s about internet scale </a:t>
            </a:r>
            <a:r>
              <a:rPr lang="en-US" sz="4080" dirty="0">
                <a:solidFill>
                  <a:schemeClr val="bg1">
                    <a:alpha val="99000"/>
                  </a:schemeClr>
                </a:solidFill>
                <a:latin typeface="Segoe UI Light" pitchFamily="34" charset="0"/>
              </a:rPr>
              <a:t/>
            </a:r>
            <a:br>
              <a:rPr lang="en-US" sz="4080" dirty="0">
                <a:solidFill>
                  <a:schemeClr val="bg1">
                    <a:alpha val="99000"/>
                  </a:schemeClr>
                </a:solidFill>
                <a:latin typeface="Segoe UI Light" pitchFamily="34" charset="0"/>
              </a:rPr>
            </a:br>
            <a:r>
              <a:rPr lang="en-US" sz="4080" dirty="0">
                <a:solidFill>
                  <a:schemeClr val="bg1">
                    <a:alpha val="99000"/>
                  </a:schemeClr>
                </a:solidFill>
                <a:latin typeface="Segoe UI Light" pitchFamily="34" charset="0"/>
              </a:rPr>
              <a:t>and </a:t>
            </a:r>
            <a:r>
              <a:rPr lang="en-US" sz="4080" dirty="0">
                <a:solidFill>
                  <a:schemeClr val="bg1">
                    <a:alpha val="99000"/>
                  </a:schemeClr>
                </a:solidFill>
                <a:latin typeface="Segoe UI Light" pitchFamily="34" charset="0"/>
              </a:rPr>
              <a:t>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1058" y="1075006"/>
            <a:ext cx="1375526" cy="1359623"/>
          </a:xfrm>
          <a:prstGeom prst="rect">
            <a:avLst/>
          </a:prstGeom>
        </p:spPr>
      </p:pic>
    </p:spTree>
    <p:extLst>
      <p:ext uri="{BB962C8B-B14F-4D97-AF65-F5344CB8AC3E}">
        <p14:creationId xmlns:p14="http://schemas.microsoft.com/office/powerpoint/2010/main" val="2144169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17358" y="3273436"/>
            <a:ext cx="547818" cy="532538"/>
          </a:xfrm>
          <a:prstGeom prst="rect">
            <a:avLst/>
          </a:prstGeom>
        </p:spPr>
      </p:pic>
      <p:grpSp>
        <p:nvGrpSpPr>
          <p:cNvPr id="5" name="Group 4"/>
          <p:cNvGrpSpPr>
            <a:grpSpLocks noChangeAspect="1"/>
          </p:cNvGrpSpPr>
          <p:nvPr/>
        </p:nvGrpSpPr>
        <p:grpSpPr bwMode="auto">
          <a:xfrm>
            <a:off x="5519457" y="1393359"/>
            <a:ext cx="7976562" cy="4315046"/>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5" name="Freeform 21"/>
          <p:cNvSpPr>
            <a:spLocks/>
          </p:cNvSpPr>
          <p:nvPr/>
        </p:nvSpPr>
        <p:spPr bwMode="auto">
          <a:xfrm>
            <a:off x="13473832" y="3118937"/>
            <a:ext cx="888017" cy="868676"/>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9" name="DELAY"/>
          <p:cNvSpPr/>
          <p:nvPr/>
        </p:nvSpPr>
        <p:spPr bwMode="auto">
          <a:xfrm>
            <a:off x="12436475" y="-834888"/>
            <a:ext cx="834888" cy="83488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Freeform 5"/>
          <p:cNvSpPr>
            <a:spLocks noEditPoints="1"/>
          </p:cNvSpPr>
          <p:nvPr/>
        </p:nvSpPr>
        <p:spPr bwMode="auto">
          <a:xfrm>
            <a:off x="5523698" y="3407141"/>
            <a:ext cx="950905" cy="284208"/>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TextBox 27"/>
          <p:cNvSpPr txBox="1"/>
          <p:nvPr/>
        </p:nvSpPr>
        <p:spPr>
          <a:xfrm>
            <a:off x="7976720"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Why did it </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29" name="TextBox 28"/>
          <p:cNvSpPr txBox="1"/>
          <p:nvPr/>
        </p:nvSpPr>
        <p:spPr>
          <a:xfrm>
            <a:off x="9942898"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 will </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30" name="TextBox 29"/>
          <p:cNvSpPr txBox="1"/>
          <p:nvPr/>
        </p:nvSpPr>
        <p:spPr>
          <a:xfrm>
            <a:off x="11856824"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 should I do?</a:t>
            </a:r>
          </a:p>
        </p:txBody>
      </p:sp>
      <p:sp>
        <p:nvSpPr>
          <p:cNvPr id="31" name="TextBox 30"/>
          <p:cNvSpPr txBox="1"/>
          <p:nvPr/>
        </p:nvSpPr>
        <p:spPr>
          <a:xfrm>
            <a:off x="6075857"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 happened?</a:t>
            </a:r>
          </a:p>
        </p:txBody>
      </p:sp>
      <p:pic>
        <p:nvPicPr>
          <p:cNvPr id="33" name="Picture 32"/>
          <p:cNvPicPr>
            <a:picLocks noChangeAspect="1"/>
          </p:cNvPicPr>
          <p:nvPr/>
        </p:nvPicPr>
        <p:blipFill>
          <a:blip r:embed="rId3"/>
          <a:stretch>
            <a:fillRect/>
          </a:stretch>
        </p:blipFill>
        <p:spPr>
          <a:xfrm>
            <a:off x="4752034" y="1384004"/>
            <a:ext cx="473832" cy="538747"/>
          </a:xfrm>
          <a:prstGeom prst="rect">
            <a:avLst/>
          </a:prstGeom>
        </p:spPr>
      </p:pic>
      <p:pic>
        <p:nvPicPr>
          <p:cNvPr id="34" name="Picture 33"/>
          <p:cNvPicPr>
            <a:picLocks noChangeAspect="1"/>
          </p:cNvPicPr>
          <p:nvPr/>
        </p:nvPicPr>
        <p:blipFill>
          <a:blip r:embed="rId4"/>
          <a:stretch>
            <a:fillRect/>
          </a:stretch>
        </p:blipFill>
        <p:spPr>
          <a:xfrm rot="5400000">
            <a:off x="4699357" y="2419247"/>
            <a:ext cx="579186" cy="363714"/>
          </a:xfrm>
          <a:prstGeom prst="rect">
            <a:avLst/>
          </a:prstGeom>
        </p:spPr>
      </p:pic>
      <p:pic>
        <p:nvPicPr>
          <p:cNvPr id="36" name="Picture 35"/>
          <p:cNvPicPr>
            <a:picLocks noChangeAspect="1"/>
          </p:cNvPicPr>
          <p:nvPr/>
        </p:nvPicPr>
        <p:blipFill>
          <a:blip r:embed="rId5"/>
          <a:stretch>
            <a:fillRect/>
          </a:stretch>
        </p:blipFill>
        <p:spPr>
          <a:xfrm>
            <a:off x="4728042" y="4338714"/>
            <a:ext cx="521817" cy="413040"/>
          </a:xfrm>
          <a:prstGeom prst="rect">
            <a:avLst/>
          </a:prstGeom>
        </p:spPr>
      </p:pic>
      <p:pic>
        <p:nvPicPr>
          <p:cNvPr id="37" name="Picture 36"/>
          <p:cNvPicPr>
            <a:picLocks noChangeAspect="1"/>
          </p:cNvPicPr>
          <p:nvPr/>
        </p:nvPicPr>
        <p:blipFill>
          <a:blip r:embed="rId6"/>
          <a:stretch>
            <a:fillRect/>
          </a:stretch>
        </p:blipFill>
        <p:spPr>
          <a:xfrm>
            <a:off x="4794019" y="5247082"/>
            <a:ext cx="389863" cy="508817"/>
          </a:xfrm>
          <a:prstGeom prst="rect">
            <a:avLst/>
          </a:prstGeom>
        </p:spPr>
      </p:pic>
      <p:pic>
        <p:nvPicPr>
          <p:cNvPr id="20" name="Picture 19"/>
          <p:cNvPicPr>
            <a:picLocks noChangeAspect="1"/>
          </p:cNvPicPr>
          <p:nvPr/>
        </p:nvPicPr>
        <p:blipFill>
          <a:blip r:embed="rId7"/>
          <a:stretch>
            <a:fillRect/>
          </a:stretch>
        </p:blipFill>
        <p:spPr>
          <a:xfrm>
            <a:off x="6994569" y="3274643"/>
            <a:ext cx="449065" cy="552553"/>
          </a:xfrm>
          <a:prstGeom prst="rect">
            <a:avLst/>
          </a:prstGeom>
        </p:spPr>
      </p:pic>
      <p:pic>
        <p:nvPicPr>
          <p:cNvPr id="26" name="Picture 25"/>
          <p:cNvPicPr>
            <a:picLocks noChangeAspect="1"/>
          </p:cNvPicPr>
          <p:nvPr/>
        </p:nvPicPr>
        <p:blipFill>
          <a:blip r:embed="rId8"/>
          <a:stretch>
            <a:fillRect/>
          </a:stretch>
        </p:blipFill>
        <p:spPr>
          <a:xfrm>
            <a:off x="8819971" y="3221963"/>
            <a:ext cx="676674" cy="417483"/>
          </a:xfrm>
          <a:prstGeom prst="rect">
            <a:avLst/>
          </a:prstGeom>
        </p:spPr>
      </p:pic>
      <p:pic>
        <p:nvPicPr>
          <p:cNvPr id="38" name="Picture 37"/>
          <p:cNvPicPr>
            <a:picLocks noChangeAspect="1"/>
          </p:cNvPicPr>
          <p:nvPr/>
        </p:nvPicPr>
        <p:blipFill>
          <a:blip r:embed="rId9"/>
          <a:stretch>
            <a:fillRect/>
          </a:stretch>
        </p:blipFill>
        <p:spPr>
          <a:xfrm>
            <a:off x="10694642" y="3233321"/>
            <a:ext cx="682825" cy="675341"/>
          </a:xfrm>
          <a:prstGeom prst="rect">
            <a:avLst/>
          </a:prstGeom>
        </p:spPr>
      </p:pic>
      <p:pic>
        <p:nvPicPr>
          <p:cNvPr id="39" name="Picture 38"/>
          <p:cNvPicPr>
            <a:picLocks noChangeAspect="1"/>
          </p:cNvPicPr>
          <p:nvPr/>
        </p:nvPicPr>
        <p:blipFill>
          <a:blip r:embed="rId10"/>
          <a:stretch>
            <a:fillRect/>
          </a:stretch>
        </p:blipFill>
        <p:spPr>
          <a:xfrm>
            <a:off x="12633348" y="3233322"/>
            <a:ext cx="676674" cy="675341"/>
          </a:xfrm>
          <a:prstGeom prst="rect">
            <a:avLst/>
          </a:prstGeom>
        </p:spPr>
      </p:pic>
      <p:sp useBgFill="1">
        <p:nvSpPr>
          <p:cNvPr id="3" name="Rectangle 2"/>
          <p:cNvSpPr/>
          <p:nvPr/>
        </p:nvSpPr>
        <p:spPr bwMode="auto">
          <a:xfrm>
            <a:off x="6437025" y="2678156"/>
            <a:ext cx="8016916" cy="225563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p:cNvSpPr txBox="1"/>
          <p:nvPr/>
        </p:nvSpPr>
        <p:spPr>
          <a:xfrm>
            <a:off x="6527356" y="2875197"/>
            <a:ext cx="2531177" cy="14034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9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Intelligent </a:t>
            </a:r>
            <a:br>
              <a:rPr kumimoji="0" lang="en-US" sz="39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br>
            <a:r>
              <a:rPr kumimoji="0" lang="en-US" sz="39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action</a:t>
            </a:r>
          </a:p>
        </p:txBody>
      </p:sp>
    </p:spTree>
    <p:extLst>
      <p:ext uri="{BB962C8B-B14F-4D97-AF65-F5344CB8AC3E}">
        <p14:creationId xmlns:p14="http://schemas.microsoft.com/office/powerpoint/2010/main" val="809709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993980" y="866766"/>
            <a:ext cx="982144" cy="2700042"/>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13"/>
          <p:cNvSpPr>
            <a:spLocks/>
          </p:cNvSpPr>
          <p:nvPr/>
        </p:nvSpPr>
        <p:spPr bwMode="auto">
          <a:xfrm>
            <a:off x="9020322" y="3542956"/>
            <a:ext cx="955802" cy="2700042"/>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73" name="Rectangle 72"/>
          <p:cNvSpPr/>
          <p:nvPr/>
        </p:nvSpPr>
        <p:spPr bwMode="auto">
          <a:xfrm>
            <a:off x="8623410" y="3167080"/>
            <a:ext cx="460063" cy="74890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786216" y="1380953"/>
            <a:ext cx="2420244" cy="4296561"/>
          </a:xfrm>
          <a:prstGeom prst="rect">
            <a:avLst/>
          </a:prstGeom>
          <a:noFill/>
        </p:spPr>
        <p:txBody>
          <a:bodyPr wrap="square" lIns="182880" tIns="146304" rIns="182880" bIns="146304" rtlCol="0" anchor="ctr">
            <a:spAutoFit/>
          </a:bodyPr>
          <a:lstStyle/>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Power BI</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 Learning</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SQL Data Warehouse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HDInsight</a:t>
            </a:r>
            <a:endPar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Store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Stream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Factory</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Catalog</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7874" y="1384004"/>
            <a:ext cx="473832" cy="538747"/>
          </a:xfrm>
          <a:prstGeom prst="rect">
            <a:avLst/>
          </a:prstGeom>
        </p:spPr>
      </p:pic>
      <p:pic>
        <p:nvPicPr>
          <p:cNvPr id="55" name="Picture 54"/>
          <p:cNvPicPr>
            <a:picLocks noChangeAspect="1"/>
          </p:cNvPicPr>
          <p:nvPr/>
        </p:nvPicPr>
        <p:blipFill>
          <a:blip r:embed="rId3"/>
          <a:stretch>
            <a:fillRect/>
          </a:stretch>
        </p:blipFill>
        <p:spPr>
          <a:xfrm rot="5400000">
            <a:off x="305197" y="2419247"/>
            <a:ext cx="579186" cy="363714"/>
          </a:xfrm>
          <a:prstGeom prst="rect">
            <a:avLst/>
          </a:prstGeom>
        </p:spPr>
      </p:pic>
      <p:pic>
        <p:nvPicPr>
          <p:cNvPr id="57" name="Picture 56"/>
          <p:cNvPicPr>
            <a:picLocks noChangeAspect="1"/>
          </p:cNvPicPr>
          <p:nvPr/>
        </p:nvPicPr>
        <p:blipFill>
          <a:blip r:embed="rId4"/>
          <a:stretch>
            <a:fillRect/>
          </a:stretch>
        </p:blipFill>
        <p:spPr>
          <a:xfrm>
            <a:off x="333882" y="4338714"/>
            <a:ext cx="521817" cy="413040"/>
          </a:xfrm>
          <a:prstGeom prst="rect">
            <a:avLst/>
          </a:prstGeom>
        </p:spPr>
      </p:pic>
      <p:pic>
        <p:nvPicPr>
          <p:cNvPr id="58" name="Picture 57"/>
          <p:cNvPicPr>
            <a:picLocks noChangeAspect="1"/>
          </p:cNvPicPr>
          <p:nvPr/>
        </p:nvPicPr>
        <p:blipFill>
          <a:blip r:embed="rId5"/>
          <a:stretch>
            <a:fillRect/>
          </a:stretch>
        </p:blipFill>
        <p:spPr>
          <a:xfrm>
            <a:off x="399859" y="5247082"/>
            <a:ext cx="389863" cy="508817"/>
          </a:xfrm>
          <a:prstGeom prst="rect">
            <a:avLst/>
          </a:prstGeom>
        </p:spPr>
      </p:pic>
      <p:grpSp>
        <p:nvGrpSpPr>
          <p:cNvPr id="53" name="Group 52"/>
          <p:cNvGrpSpPr>
            <a:grpSpLocks noChangeAspect="1"/>
          </p:cNvGrpSpPr>
          <p:nvPr/>
        </p:nvGrpSpPr>
        <p:grpSpPr bwMode="auto">
          <a:xfrm>
            <a:off x="1132133" y="1393359"/>
            <a:ext cx="7976562" cy="4315046"/>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TextBox 44"/>
          <p:cNvSpPr txBox="1"/>
          <p:nvPr/>
        </p:nvSpPr>
        <p:spPr>
          <a:xfrm>
            <a:off x="2172875"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Information </a:t>
            </a:r>
            <a:b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34" name="Freeform 16"/>
          <p:cNvSpPr>
            <a:spLocks noEditPoints="1"/>
          </p:cNvSpPr>
          <p:nvPr/>
        </p:nvSpPr>
        <p:spPr bwMode="auto">
          <a:xfrm>
            <a:off x="2275991"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15"/>
          <p:cNvSpPr>
            <a:spLocks noChangeArrowheads="1"/>
          </p:cNvSpPr>
          <p:nvPr/>
        </p:nvSpPr>
        <p:spPr bwMode="auto">
          <a:xfrm>
            <a:off x="3353969" y="3523264"/>
            <a:ext cx="847857"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4" name="Freeform 16"/>
          <p:cNvSpPr>
            <a:spLocks noEditPoints="1"/>
          </p:cNvSpPr>
          <p:nvPr/>
        </p:nvSpPr>
        <p:spPr bwMode="auto">
          <a:xfrm>
            <a:off x="4202763"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5" name="TextBox 64"/>
          <p:cNvSpPr txBox="1"/>
          <p:nvPr/>
        </p:nvSpPr>
        <p:spPr>
          <a:xfrm>
            <a:off x="4099647"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Big Data</a:t>
            </a:r>
            <a:b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stores</a:t>
            </a:r>
          </a:p>
        </p:txBody>
      </p:sp>
      <p:sp>
        <p:nvSpPr>
          <p:cNvPr id="67" name="Rectangle 15"/>
          <p:cNvSpPr>
            <a:spLocks noChangeArrowheads="1"/>
          </p:cNvSpPr>
          <p:nvPr/>
        </p:nvSpPr>
        <p:spPr bwMode="auto">
          <a:xfrm>
            <a:off x="5264412"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8" name="Freeform 16"/>
          <p:cNvSpPr>
            <a:spLocks noEditPoints="1"/>
          </p:cNvSpPr>
          <p:nvPr/>
        </p:nvSpPr>
        <p:spPr bwMode="auto">
          <a:xfrm>
            <a:off x="6113206"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9" name="TextBox 68"/>
          <p:cNvSpPr txBox="1"/>
          <p:nvPr/>
        </p:nvSpPr>
        <p:spPr>
          <a:xfrm>
            <a:off x="6010090"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a:t>
            </a:r>
            <a:b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Learning</a:t>
            </a:r>
          </a:p>
        </p:txBody>
      </p:sp>
      <p:sp>
        <p:nvSpPr>
          <p:cNvPr id="70" name="Rectangle 15"/>
          <p:cNvSpPr>
            <a:spLocks noChangeArrowheads="1"/>
          </p:cNvSpPr>
          <p:nvPr/>
        </p:nvSpPr>
        <p:spPr bwMode="auto">
          <a:xfrm>
            <a:off x="7191183"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1" name="Freeform 16"/>
          <p:cNvSpPr>
            <a:spLocks noEditPoints="1"/>
          </p:cNvSpPr>
          <p:nvPr/>
        </p:nvSpPr>
        <p:spPr bwMode="auto">
          <a:xfrm>
            <a:off x="8021689"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2" name="TextBox 71"/>
          <p:cNvSpPr txBox="1"/>
          <p:nvPr/>
        </p:nvSpPr>
        <p:spPr>
          <a:xfrm>
            <a:off x="7900285" y="3470953"/>
            <a:ext cx="1284210" cy="15234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6929" y="3273436"/>
            <a:ext cx="547818" cy="532538"/>
          </a:xfrm>
          <a:prstGeom prst="rect">
            <a:avLst/>
          </a:prstGeom>
        </p:spPr>
      </p:pic>
    </p:spTree>
    <p:extLst>
      <p:ext uri="{BB962C8B-B14F-4D97-AF65-F5344CB8AC3E}">
        <p14:creationId xmlns:p14="http://schemas.microsoft.com/office/powerpoint/2010/main" val="335077884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4483"/>
            <a:ext cx="11277600" cy="717538"/>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2658079"/>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3815714"/>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Internet of Things</a:t>
            </a:r>
            <a:endPar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6993655" y="3659371"/>
            <a:ext cx="2056015" cy="863990"/>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b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endPar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413469" y="3659371"/>
            <a:ext cx="2265431" cy="863990"/>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 Apps</a:t>
                </a:r>
                <a:endPar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735115" y="3659371"/>
            <a:ext cx="1978421" cy="863990"/>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Hub</a:t>
                </a:r>
                <a:endPar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134177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726680" y="992318"/>
            <a:ext cx="4597400" cy="4597400"/>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8892" y="3179562"/>
            <a:ext cx="7549566" cy="272735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Device Connectivity and </a:t>
            </a:r>
            <a:r>
              <a:rPr lang="en-US" sz="2400" dirty="0" smtClean="0">
                <a:gradFill>
                  <a:gsLst>
                    <a:gs pos="1250">
                      <a:srgbClr val="FFFFFF"/>
                    </a:gs>
                    <a:gs pos="100000">
                      <a:srgbClr val="FFFFFF"/>
                    </a:gs>
                  </a:gsLst>
                  <a:lin ang="5400000" scaled="0"/>
                </a:gradFill>
              </a:rPr>
              <a:t>Security</a:t>
            </a:r>
            <a:endParaRPr lang="en-US" sz="2400" dirty="0">
              <a:gradFill>
                <a:gsLst>
                  <a:gs pos="1250">
                    <a:srgbClr val="FFFFFF"/>
                  </a:gs>
                  <a:gs pos="100000">
                    <a:srgbClr val="FFFFFF"/>
                  </a:gs>
                </a:gsLst>
                <a:lin ang="5400000" scaled="0"/>
              </a:gradFill>
            </a:endParaRP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Data Ingestion and Command &amp; Control</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Stream Processing &amp; Predictive Analytics</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Workflow Automation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Dashboards and Visualization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Preconfigured </a:t>
            </a:r>
            <a:r>
              <a:rPr lang="en-US" sz="2400" dirty="0" smtClean="0">
                <a:gradFill>
                  <a:gsLst>
                    <a:gs pos="1250">
                      <a:srgbClr val="FFFFFF"/>
                    </a:gs>
                    <a:gs pos="100000">
                      <a:srgbClr val="FFFFFF"/>
                    </a:gs>
                  </a:gsLst>
                  <a:lin ang="5400000" scaled="0"/>
                </a:gradFill>
              </a:rPr>
              <a:t>Solutions</a:t>
            </a:r>
            <a:endParaRPr lang="en-US" sz="2400" dirty="0">
              <a:gradFill>
                <a:gsLst>
                  <a:gs pos="1250">
                    <a:srgbClr val="FFFFFF"/>
                  </a:gs>
                  <a:gs pos="100000">
                    <a:srgbClr val="FFFFFF"/>
                  </a:gs>
                </a:gsLst>
                <a:lin ang="5400000" scaled="0"/>
              </a:gradFill>
            </a:endParaRPr>
          </a:p>
        </p:txBody>
      </p:sp>
      <p:sp>
        <p:nvSpPr>
          <p:cNvPr id="5" name="Title 1"/>
          <p:cNvSpPr txBox="1">
            <a:spLocks/>
          </p:cNvSpPr>
          <p:nvPr/>
        </p:nvSpPr>
        <p:spPr>
          <a:xfrm>
            <a:off x="301852" y="1326802"/>
            <a:ext cx="9008403"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400" b="0" i="0" u="none" strike="noStrike" kern="1200" cap="none" spc="-102" normalizeH="0" baseline="0" noProof="0" dirty="0" smtClean="0">
                <a:ln w="3175">
                  <a:noFill/>
                </a:ln>
                <a:solidFill>
                  <a:srgbClr val="0072CC"/>
                </a:solidFill>
                <a:effectLst/>
                <a:uLnTx/>
                <a:uFillTx/>
                <a:latin typeface="Segoe UI Semilight" panose="020B0402040204020203" pitchFamily="34" charset="0"/>
                <a:ea typeface="+mn-ea"/>
                <a:cs typeface="Segoe UI Semilight" panose="020B0402040204020203" pitchFamily="34" charset="0"/>
              </a:rPr>
              <a:t>Now Available to Purchase</a:t>
            </a:r>
            <a:r>
              <a:rPr kumimoji="0" lang="en-US" sz="4400" b="0" i="0" u="none" strike="noStrike" kern="1200" cap="none" spc="-102" normalizeH="0" baseline="0" noProof="0" dirty="0" smtClean="0">
                <a:ln w="3175">
                  <a:noFill/>
                </a:ln>
                <a:solidFill>
                  <a:srgbClr val="0072CC"/>
                </a:solidFill>
                <a:effectLst/>
                <a:uLnTx/>
                <a:uFillTx/>
                <a:latin typeface="Segoe UI Light"/>
                <a:ea typeface="+mn-ea"/>
              </a:rPr>
              <a:t> </a:t>
            </a:r>
            <a:r>
              <a:rPr kumimoji="0" lang="en-US" sz="4400"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a:r>
            <a:br>
              <a:rPr kumimoji="0" lang="en-US" sz="4400"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a:t>
            </a:r>
            <a:r>
              <a:rPr kumimoji="0" lang="en-US" b="0" i="0" u="none" strike="noStrike" kern="1200" cap="none" spc="-102" normalizeH="0" baseline="0" noProof="0" dirty="0" err="1"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IoT</a:t>
            </a:r>
            <a:r>
              <a:rPr kumimoji="0" lang="en-US"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Suite</a:t>
            </a:r>
            <a:endParaRPr kumimoji="0" lang="en-US" sz="5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301852" y="2979293"/>
            <a:ext cx="7207312"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8123571" y="3461135"/>
            <a:ext cx="1556657" cy="2599821"/>
          </a:xfrm>
          <a:prstGeom prst="rect">
            <a:avLst/>
          </a:prstGeom>
        </p:spPr>
      </p:pic>
      <p:pic>
        <p:nvPicPr>
          <p:cNvPr id="22" name="Picture 21"/>
          <p:cNvPicPr>
            <a:picLocks noChangeAspect="1"/>
          </p:cNvPicPr>
          <p:nvPr/>
        </p:nvPicPr>
        <p:blipFill>
          <a:blip r:embed="rId5"/>
          <a:stretch>
            <a:fillRect/>
          </a:stretch>
        </p:blipFill>
        <p:spPr>
          <a:xfrm>
            <a:off x="10658909" y="3622089"/>
            <a:ext cx="1738874" cy="2657744"/>
          </a:xfrm>
          <a:prstGeom prst="rect">
            <a:avLst/>
          </a:prstGeom>
        </p:spPr>
      </p:pic>
      <p:grpSp>
        <p:nvGrpSpPr>
          <p:cNvPr id="15" name="Group 14"/>
          <p:cNvGrpSpPr/>
          <p:nvPr/>
        </p:nvGrpSpPr>
        <p:grpSpPr>
          <a:xfrm>
            <a:off x="9052388" y="671662"/>
            <a:ext cx="2847732" cy="155025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7073971" y="1932519"/>
            <a:ext cx="2042125" cy="1378719"/>
          </a:xfrm>
          <a:prstGeom prst="rect">
            <a:avLst/>
          </a:prstGeom>
        </p:spPr>
      </p:pic>
      <p:grpSp>
        <p:nvGrpSpPr>
          <p:cNvPr id="2" name="Group 4"/>
          <p:cNvGrpSpPr>
            <a:grpSpLocks noChangeAspect="1"/>
          </p:cNvGrpSpPr>
          <p:nvPr/>
        </p:nvGrpSpPr>
        <p:grpSpPr bwMode="auto">
          <a:xfrm>
            <a:off x="10025063" y="4233863"/>
            <a:ext cx="928687" cy="2133600"/>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1" name="Picture 70"/>
          <p:cNvPicPr>
            <a:picLocks noChangeAspect="1"/>
          </p:cNvPicPr>
          <p:nvPr/>
        </p:nvPicPr>
        <p:blipFill>
          <a:blip r:embed="rId8"/>
          <a:stretch>
            <a:fillRect/>
          </a:stretch>
        </p:blipFill>
        <p:spPr>
          <a:xfrm flipH="1">
            <a:off x="10655300" y="2494896"/>
            <a:ext cx="1735667" cy="1094275"/>
          </a:xfrm>
          <a:prstGeom prst="rect">
            <a:avLst/>
          </a:prstGeom>
        </p:spPr>
      </p:pic>
    </p:spTree>
    <p:extLst>
      <p:ext uri="{BB962C8B-B14F-4D97-AF65-F5344CB8AC3E}">
        <p14:creationId xmlns:p14="http://schemas.microsoft.com/office/powerpoint/2010/main" val="408800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2500" y="0"/>
            <a:ext cx="12485990" cy="7012005"/>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7618" y="172914"/>
            <a:ext cx="12516108" cy="6839091"/>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44353" y="3013835"/>
            <a:ext cx="9384455" cy="984333"/>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119" dirty="0">
                <a:solidFill>
                  <a:srgbClr val="0070C0"/>
                </a:solidFill>
              </a:rPr>
              <a:t>Get started today at http://azure.microsoft.com</a:t>
            </a:r>
          </a:p>
        </p:txBody>
      </p:sp>
    </p:spTree>
    <p:extLst>
      <p:ext uri="{BB962C8B-B14F-4D97-AF65-F5344CB8AC3E}">
        <p14:creationId xmlns:p14="http://schemas.microsoft.com/office/powerpoint/2010/main" val="91751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3363"/>
            <a:ext cx="11374438" cy="762000"/>
          </a:xfrm>
          <a:prstGeom prst="rect">
            <a:avLst/>
          </a:prstGeom>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279358" y="1475003"/>
            <a:ext cx="3631646" cy="4066395"/>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74846"/>
            </a:xfrm>
            <a:prstGeom prst="rect">
              <a:avLst/>
            </a:prstGeom>
          </p:spPr>
          <p:txBody>
            <a:bodyPr wrap="square">
              <a:spAutoFit/>
            </a:bodyPr>
            <a:lstStyle/>
            <a:p>
              <a:pPr algn="ctr" defTabSz="1242925">
                <a:lnSpc>
                  <a:spcPct val="90000"/>
                </a:lnSpc>
              </a:pPr>
              <a:r>
                <a:rPr lang="en-US" sz="204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sz="3672" dirty="0">
                  <a:solidFill>
                    <a:schemeClr val="bg1">
                      <a:alpha val="99000"/>
                    </a:schemeClr>
                  </a:solidFill>
                </a:rPr>
                <a:t>consume</a:t>
              </a:r>
            </a:p>
          </p:txBody>
        </p:sp>
        <p:sp>
          <p:nvSpPr>
            <p:cNvPr id="24" name="TextBox 23"/>
            <p:cNvSpPr txBox="1"/>
            <p:nvPr/>
          </p:nvSpPr>
          <p:spPr>
            <a:xfrm>
              <a:off x="9035797" y="3364369"/>
              <a:ext cx="1528581" cy="954855"/>
            </a:xfrm>
            <a:prstGeom prst="rect">
              <a:avLst/>
            </a:prstGeom>
            <a:noFill/>
          </p:spPr>
          <p:txBody>
            <a:bodyPr wrap="none" lIns="124326" tIns="62162" rIns="124326" bIns="62162" rtlCol="0">
              <a:spAutoFit/>
            </a:bodyPr>
            <a:lstStyle>
              <a:defPPr>
                <a:defRPr lang="en-US"/>
              </a:defPPr>
              <a:lvl1pPr>
                <a:defRPr sz="5300">
                  <a:solidFill>
                    <a:schemeClr val="accent2">
                      <a:alpha val="99000"/>
                    </a:schemeClr>
                  </a:solidFill>
                  <a:latin typeface="Segoe" pitchFamily="34" charset="0"/>
                </a:defRPr>
              </a:lvl1pPr>
            </a:lstStyle>
            <a:p>
              <a:r>
                <a:rPr lang="en-US" sz="5405" dirty="0" err="1">
                  <a:latin typeface="Segoe UI Light" pitchFamily="34" charset="0"/>
                </a:rPr>
                <a:t>SaaS</a:t>
              </a:r>
              <a:endParaRPr lang="en-US" sz="5405" dirty="0">
                <a:latin typeface="Segoe UI Light" pitchFamily="34" charset="0"/>
              </a:endParaRPr>
            </a:p>
          </p:txBody>
        </p:sp>
      </p:grpSp>
      <p:grpSp>
        <p:nvGrpSpPr>
          <p:cNvPr id="11" name="Group 10"/>
          <p:cNvGrpSpPr/>
          <p:nvPr/>
        </p:nvGrpSpPr>
        <p:grpSpPr>
          <a:xfrm>
            <a:off x="4404843" y="1475003"/>
            <a:ext cx="3631646" cy="4066395"/>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74846"/>
            </a:xfrm>
            <a:prstGeom prst="rect">
              <a:avLst/>
            </a:prstGeom>
          </p:spPr>
          <p:txBody>
            <a:bodyPr wrap="square">
              <a:spAutoFit/>
            </a:bodyPr>
            <a:lstStyle/>
            <a:p>
              <a:pPr algn="ctr" defTabSz="1242925">
                <a:lnSpc>
                  <a:spcPct val="90000"/>
                </a:lnSpc>
              </a:pPr>
              <a:r>
                <a:rPr lang="en-US" sz="204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sz="3672" dirty="0">
                  <a:solidFill>
                    <a:schemeClr val="bg1">
                      <a:alpha val="99000"/>
                    </a:schemeClr>
                  </a:solidFill>
                </a:rPr>
                <a:t>build</a:t>
              </a:r>
            </a:p>
          </p:txBody>
        </p:sp>
        <p:sp>
          <p:nvSpPr>
            <p:cNvPr id="30" name="TextBox 29"/>
            <p:cNvSpPr txBox="1"/>
            <p:nvPr/>
          </p:nvSpPr>
          <p:spPr>
            <a:xfrm>
              <a:off x="5267226" y="3350719"/>
              <a:ext cx="1552498" cy="954855"/>
            </a:xfrm>
            <a:prstGeom prst="rect">
              <a:avLst/>
            </a:prstGeom>
            <a:noFill/>
          </p:spPr>
          <p:txBody>
            <a:bodyPr wrap="none" lIns="124326" tIns="62162" rIns="124326" bIns="62162" rtlCol="0">
              <a:spAutoFit/>
            </a:bodyPr>
            <a:lstStyle>
              <a:defPPr>
                <a:defRPr lang="en-US"/>
              </a:defPPr>
              <a:lvl1pPr>
                <a:defRPr sz="5300">
                  <a:solidFill>
                    <a:schemeClr val="accent2">
                      <a:alpha val="99000"/>
                    </a:schemeClr>
                  </a:solidFill>
                  <a:latin typeface="Segoe" pitchFamily="34" charset="0"/>
                </a:defRPr>
              </a:lvl1pPr>
            </a:lstStyle>
            <a:p>
              <a:r>
                <a:rPr lang="en-US" sz="5405" dirty="0" err="1">
                  <a:latin typeface="Segoe UI Light" pitchFamily="34" charset="0"/>
                </a:rPr>
                <a:t>PaaS</a:t>
              </a:r>
              <a:endParaRPr lang="en-US" sz="5405" dirty="0">
                <a:latin typeface="Segoe UI Light" pitchFamily="34" charset="0"/>
              </a:endParaRPr>
            </a:p>
          </p:txBody>
        </p:sp>
      </p:grpSp>
      <p:grpSp>
        <p:nvGrpSpPr>
          <p:cNvPr id="10" name="Group 9"/>
          <p:cNvGrpSpPr/>
          <p:nvPr/>
        </p:nvGrpSpPr>
        <p:grpSpPr>
          <a:xfrm>
            <a:off x="530328" y="1475003"/>
            <a:ext cx="3631646" cy="4066395"/>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74846"/>
            </a:xfrm>
            <a:prstGeom prst="rect">
              <a:avLst/>
            </a:prstGeom>
          </p:spPr>
          <p:txBody>
            <a:bodyPr wrap="square">
              <a:spAutoFit/>
            </a:bodyPr>
            <a:lstStyle/>
            <a:p>
              <a:pPr algn="ctr" defTabSz="1242925">
                <a:lnSpc>
                  <a:spcPct val="90000"/>
                </a:lnSpc>
              </a:pPr>
              <a:r>
                <a:rPr lang="en-US" sz="204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72" dirty="0">
                  <a:solidFill>
                    <a:schemeClr val="bg1">
                      <a:alpha val="99000"/>
                    </a:schemeClr>
                  </a:solidFill>
                </a:rPr>
                <a:t>host</a:t>
              </a:r>
              <a:endParaRPr lang="en-US" sz="1632" dirty="0">
                <a:solidFill>
                  <a:schemeClr val="bg1">
                    <a:alpha val="99000"/>
                  </a:schemeClr>
                </a:solidFill>
              </a:endParaRPr>
            </a:p>
          </p:txBody>
        </p:sp>
        <p:sp>
          <p:nvSpPr>
            <p:cNvPr id="36" name="TextBox 35"/>
            <p:cNvSpPr txBox="1"/>
            <p:nvPr/>
          </p:nvSpPr>
          <p:spPr>
            <a:xfrm>
              <a:off x="1566806" y="3337070"/>
              <a:ext cx="1384311" cy="954855"/>
            </a:xfrm>
            <a:prstGeom prst="rect">
              <a:avLst/>
            </a:prstGeom>
            <a:noFill/>
          </p:spPr>
          <p:txBody>
            <a:bodyPr wrap="none" lIns="124326" tIns="62162" rIns="124326" bIns="62162" rtlCol="0">
              <a:spAutoFit/>
            </a:bodyPr>
            <a:lstStyle/>
            <a:p>
              <a:r>
                <a:rPr lang="en-US" sz="5405" dirty="0" err="1">
                  <a:solidFill>
                    <a:schemeClr val="accent2">
                      <a:alpha val="99000"/>
                    </a:schemeClr>
                  </a:solidFill>
                  <a:latin typeface="Segoe UI Light" pitchFamily="34" charset="0"/>
                </a:rPr>
                <a:t>IaaS</a:t>
              </a:r>
              <a:endParaRPr lang="en-US" sz="5405"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258167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a:t>
            </a:r>
            <a:r>
              <a:rPr lang="en-US" dirty="0" smtClean="0"/>
              <a:t>Services (</a:t>
            </a:r>
            <a:r>
              <a:rPr lang="en-US" dirty="0" err="1" smtClean="0"/>
              <a:t>a.k.a</a:t>
            </a:r>
            <a:r>
              <a:rPr lang="en-US" dirty="0" smtClean="0"/>
              <a:t> Cloud Models) </a:t>
            </a:r>
            <a:endParaRPr lang="en-US" dirty="0"/>
          </a:p>
        </p:txBody>
      </p:sp>
      <p:grpSp>
        <p:nvGrpSpPr>
          <p:cNvPr id="94" name="Group 93"/>
          <p:cNvGrpSpPr/>
          <p:nvPr/>
        </p:nvGrpSpPr>
        <p:grpSpPr>
          <a:xfrm>
            <a:off x="203256" y="1168337"/>
            <a:ext cx="2525734" cy="5275788"/>
            <a:chOff x="855665" y="1698693"/>
            <a:chExt cx="2237001" cy="4675111"/>
          </a:xfrm>
        </p:grpSpPr>
        <p:sp>
          <p:nvSpPr>
            <p:cNvPr id="95" name="Rectangle 94"/>
            <p:cNvSpPr/>
            <p:nvPr/>
          </p:nvSpPr>
          <p:spPr>
            <a:xfrm>
              <a:off x="1225894" y="169869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On Premises</a:t>
              </a:r>
            </a:p>
          </p:txBody>
        </p:sp>
        <p:sp>
          <p:nvSpPr>
            <p:cNvPr id="96" name="Rectangle 95"/>
            <p:cNvSpPr/>
            <p:nvPr/>
          </p:nvSpPr>
          <p:spPr>
            <a:xfrm>
              <a:off x="1396458" y="5537987"/>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Storage</a:t>
              </a:r>
            </a:p>
          </p:txBody>
        </p:sp>
        <p:sp>
          <p:nvSpPr>
            <p:cNvPr id="97" name="Rectangle 96"/>
            <p:cNvSpPr/>
            <p:nvPr/>
          </p:nvSpPr>
          <p:spPr>
            <a:xfrm>
              <a:off x="1396458" y="5083168"/>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Servers</a:t>
              </a:r>
            </a:p>
          </p:txBody>
        </p:sp>
        <p:sp>
          <p:nvSpPr>
            <p:cNvPr id="98" name="Rectangle 97"/>
            <p:cNvSpPr/>
            <p:nvPr/>
          </p:nvSpPr>
          <p:spPr>
            <a:xfrm>
              <a:off x="1396458" y="5992804"/>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Networking</a:t>
              </a:r>
            </a:p>
          </p:txBody>
        </p:sp>
        <p:sp>
          <p:nvSpPr>
            <p:cNvPr id="99" name="Rectangle 98"/>
            <p:cNvSpPr/>
            <p:nvPr/>
          </p:nvSpPr>
          <p:spPr>
            <a:xfrm>
              <a:off x="1396458" y="4173530"/>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O/S</a:t>
              </a:r>
            </a:p>
          </p:txBody>
        </p:sp>
        <p:sp>
          <p:nvSpPr>
            <p:cNvPr id="100" name="Rectangle 99"/>
            <p:cNvSpPr/>
            <p:nvPr/>
          </p:nvSpPr>
          <p:spPr>
            <a:xfrm>
              <a:off x="1396458" y="3718711"/>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Middleware</a:t>
              </a:r>
            </a:p>
          </p:txBody>
        </p:sp>
        <p:sp>
          <p:nvSpPr>
            <p:cNvPr id="101" name="Rectangle 100"/>
            <p:cNvSpPr/>
            <p:nvPr/>
          </p:nvSpPr>
          <p:spPr>
            <a:xfrm>
              <a:off x="1396458" y="4628349"/>
              <a:ext cx="1638241" cy="381000"/>
            </a:xfrm>
            <a:prstGeom prst="rect">
              <a:avLst/>
            </a:prstGeom>
            <a:solidFill>
              <a:schemeClr val="accent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Virtualization</a:t>
              </a:r>
            </a:p>
          </p:txBody>
        </p:sp>
        <p:sp>
          <p:nvSpPr>
            <p:cNvPr id="102" name="Rectangle 101"/>
            <p:cNvSpPr/>
            <p:nvPr/>
          </p:nvSpPr>
          <p:spPr>
            <a:xfrm>
              <a:off x="1396458" y="2809073"/>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Data</a:t>
              </a:r>
            </a:p>
          </p:txBody>
        </p:sp>
        <p:sp>
          <p:nvSpPr>
            <p:cNvPr id="103" name="Rectangle 102"/>
            <p:cNvSpPr/>
            <p:nvPr/>
          </p:nvSpPr>
          <p:spPr>
            <a:xfrm>
              <a:off x="1396458" y="2354254"/>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Applications</a:t>
              </a:r>
            </a:p>
          </p:txBody>
        </p:sp>
        <p:sp>
          <p:nvSpPr>
            <p:cNvPr id="104" name="Rectangle 103"/>
            <p:cNvSpPr/>
            <p:nvPr/>
          </p:nvSpPr>
          <p:spPr>
            <a:xfrm>
              <a:off x="1396458" y="3263892"/>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Runtime</a:t>
              </a:r>
            </a:p>
          </p:txBody>
        </p:sp>
        <p:sp>
          <p:nvSpPr>
            <p:cNvPr id="105" name="Left Brace 104"/>
            <p:cNvSpPr/>
            <p:nvPr/>
          </p:nvSpPr>
          <p:spPr>
            <a:xfrm>
              <a:off x="1141136" y="2354254"/>
              <a:ext cx="245896" cy="401955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492316">
                <a:defRPr/>
              </a:pPr>
              <a:endParaRPr lang="en-US" sz="1904">
                <a:latin typeface="Segoe UI"/>
                <a:ea typeface="Segoe UI" pitchFamily="34" charset="0"/>
                <a:cs typeface="Segoe UI" pitchFamily="34" charset="0"/>
              </a:endParaRPr>
            </a:p>
          </p:txBody>
        </p:sp>
        <p:sp>
          <p:nvSpPr>
            <p:cNvPr id="106" name="TextBox 52"/>
            <p:cNvSpPr txBox="1"/>
            <p:nvPr/>
          </p:nvSpPr>
          <p:spPr>
            <a:xfrm>
              <a:off x="855665" y="3819157"/>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You manage</a:t>
              </a:r>
            </a:p>
          </p:txBody>
        </p:sp>
      </p:grpSp>
      <p:grpSp>
        <p:nvGrpSpPr>
          <p:cNvPr id="107" name="Group 106"/>
          <p:cNvGrpSpPr/>
          <p:nvPr/>
        </p:nvGrpSpPr>
        <p:grpSpPr>
          <a:xfrm>
            <a:off x="3089560" y="1168338"/>
            <a:ext cx="3129703" cy="5335022"/>
            <a:chOff x="3377366" y="1698693"/>
            <a:chExt cx="2771925" cy="4727602"/>
          </a:xfrm>
        </p:grpSpPr>
        <p:sp>
          <p:nvSpPr>
            <p:cNvPr id="108" name="Rectangle 107"/>
            <p:cNvSpPr/>
            <p:nvPr/>
          </p:nvSpPr>
          <p:spPr>
            <a:xfrm>
              <a:off x="3442874" y="1698693"/>
              <a:ext cx="2593774"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Infrastructure</a:t>
              </a:r>
            </a:p>
            <a:p>
              <a:pPr algn="ctr" defTabSz="1492316">
                <a:defRPr/>
              </a:pPr>
              <a:r>
                <a:rPr lang="en-US" sz="1904" dirty="0">
                  <a:solidFill>
                    <a:schemeClr val="tx1"/>
                  </a:solidFill>
                  <a:latin typeface="Segoe UI"/>
                  <a:ea typeface="Kozuka Gothic Pro R" pitchFamily="34" charset="-128"/>
                </a:rPr>
                <a:t>(as a Service)</a:t>
              </a:r>
            </a:p>
          </p:txBody>
        </p:sp>
        <p:sp>
          <p:nvSpPr>
            <p:cNvPr id="109" name="Rectangle 108"/>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Storage</a:t>
              </a:r>
            </a:p>
          </p:txBody>
        </p:sp>
        <p:sp>
          <p:nvSpPr>
            <p:cNvPr id="110" name="Rectangle 109"/>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Servers</a:t>
              </a:r>
            </a:p>
          </p:txBody>
        </p:sp>
        <p:sp>
          <p:nvSpPr>
            <p:cNvPr id="111" name="Rectangle 110"/>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Networking</a:t>
              </a:r>
            </a:p>
          </p:txBody>
        </p:sp>
        <p:sp>
          <p:nvSpPr>
            <p:cNvPr id="112" name="Rectangle 111"/>
            <p:cNvSpPr/>
            <p:nvPr/>
          </p:nvSpPr>
          <p:spPr>
            <a:xfrm>
              <a:off x="3928143" y="4173534"/>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O/S</a:t>
              </a:r>
            </a:p>
          </p:txBody>
        </p:sp>
        <p:sp>
          <p:nvSpPr>
            <p:cNvPr id="113" name="Rectangle 112"/>
            <p:cNvSpPr/>
            <p:nvPr/>
          </p:nvSpPr>
          <p:spPr>
            <a:xfrm>
              <a:off x="3928143" y="3718715"/>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Middleware</a:t>
              </a:r>
            </a:p>
          </p:txBody>
        </p:sp>
        <p:sp>
          <p:nvSpPr>
            <p:cNvPr id="114" name="Rectangle 113"/>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Virtualization</a:t>
              </a:r>
            </a:p>
          </p:txBody>
        </p:sp>
        <p:sp>
          <p:nvSpPr>
            <p:cNvPr id="115" name="Rectangle 114"/>
            <p:cNvSpPr/>
            <p:nvPr/>
          </p:nvSpPr>
          <p:spPr>
            <a:xfrm>
              <a:off x="3928143" y="2809077"/>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Data</a:t>
              </a:r>
            </a:p>
          </p:txBody>
        </p:sp>
        <p:sp>
          <p:nvSpPr>
            <p:cNvPr id="116" name="Rectangle 115"/>
            <p:cNvSpPr/>
            <p:nvPr/>
          </p:nvSpPr>
          <p:spPr>
            <a:xfrm>
              <a:off x="3928143" y="2354258"/>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Applications</a:t>
              </a:r>
            </a:p>
          </p:txBody>
        </p:sp>
        <p:sp>
          <p:nvSpPr>
            <p:cNvPr id="117" name="Rectangle 116"/>
            <p:cNvSpPr/>
            <p:nvPr/>
          </p:nvSpPr>
          <p:spPr>
            <a:xfrm>
              <a:off x="3928143" y="3263896"/>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Runtime</a:t>
              </a:r>
            </a:p>
          </p:txBody>
        </p:sp>
        <p:sp>
          <p:nvSpPr>
            <p:cNvPr id="118" name="Left Brace 117"/>
            <p:cNvSpPr/>
            <p:nvPr/>
          </p:nvSpPr>
          <p:spPr>
            <a:xfrm flipH="1">
              <a:off x="5575615" y="4587244"/>
              <a:ext cx="228600" cy="176400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19" name="TextBox 56"/>
            <p:cNvSpPr txBox="1"/>
            <p:nvPr/>
          </p:nvSpPr>
          <p:spPr>
            <a:xfrm flipH="1">
              <a:off x="5744775" y="4502039"/>
              <a:ext cx="404516" cy="1924256"/>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Managed by Microsoft</a:t>
              </a:r>
            </a:p>
          </p:txBody>
        </p:sp>
        <p:sp>
          <p:nvSpPr>
            <p:cNvPr id="120" name="Left Brace 119"/>
            <p:cNvSpPr/>
            <p:nvPr/>
          </p:nvSpPr>
          <p:spPr>
            <a:xfrm>
              <a:off x="3789635" y="2354258"/>
              <a:ext cx="133350" cy="220027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21" name="TextBox 58"/>
            <p:cNvSpPr txBox="1"/>
            <p:nvPr/>
          </p:nvSpPr>
          <p:spPr>
            <a:xfrm>
              <a:off x="3377366" y="2917445"/>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You manage</a:t>
              </a:r>
            </a:p>
          </p:txBody>
        </p:sp>
      </p:grpSp>
      <p:grpSp>
        <p:nvGrpSpPr>
          <p:cNvPr id="122" name="Group 121"/>
          <p:cNvGrpSpPr/>
          <p:nvPr/>
        </p:nvGrpSpPr>
        <p:grpSpPr>
          <a:xfrm>
            <a:off x="6269591" y="1168340"/>
            <a:ext cx="3055743" cy="5285126"/>
            <a:chOff x="5979422" y="1698693"/>
            <a:chExt cx="2706420" cy="4683386"/>
          </a:xfrm>
        </p:grpSpPr>
        <p:sp>
          <p:nvSpPr>
            <p:cNvPr id="123" name="Rectangle 122"/>
            <p:cNvSpPr/>
            <p:nvPr/>
          </p:nvSpPr>
          <p:spPr>
            <a:xfrm>
              <a:off x="6315305" y="169869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Platform</a:t>
              </a:r>
            </a:p>
            <a:p>
              <a:pPr algn="ctr" defTabSz="1492316">
                <a:defRPr/>
              </a:pPr>
              <a:r>
                <a:rPr lang="en-US" sz="1904" dirty="0">
                  <a:solidFill>
                    <a:schemeClr val="tx1"/>
                  </a:solidFill>
                  <a:latin typeface="Segoe UI"/>
                  <a:ea typeface="Kozuka Gothic Pro R" pitchFamily="34" charset="-128"/>
                </a:rPr>
                <a:t>(as a Service)</a:t>
              </a:r>
            </a:p>
          </p:txBody>
        </p:sp>
        <p:sp>
          <p:nvSpPr>
            <p:cNvPr id="124" name="Left Brace 123"/>
            <p:cNvSpPr/>
            <p:nvPr/>
          </p:nvSpPr>
          <p:spPr>
            <a:xfrm flipH="1">
              <a:off x="8131739" y="3259131"/>
              <a:ext cx="209580" cy="312294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25" name="TextBox 54"/>
            <p:cNvSpPr txBox="1"/>
            <p:nvPr/>
          </p:nvSpPr>
          <p:spPr>
            <a:xfrm flipH="1">
              <a:off x="8281326" y="3875672"/>
              <a:ext cx="404516" cy="1924256"/>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Managed by Microsoft</a:t>
              </a:r>
            </a:p>
          </p:txBody>
        </p:sp>
        <p:sp>
          <p:nvSpPr>
            <p:cNvPr id="126" name="Left Brace 125"/>
            <p:cNvSpPr/>
            <p:nvPr/>
          </p:nvSpPr>
          <p:spPr>
            <a:xfrm>
              <a:off x="6322411" y="2335206"/>
              <a:ext cx="152400" cy="84772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27" name="TextBox 60"/>
            <p:cNvSpPr txBox="1"/>
            <p:nvPr/>
          </p:nvSpPr>
          <p:spPr>
            <a:xfrm>
              <a:off x="5979422" y="2218962"/>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You manage</a:t>
              </a:r>
            </a:p>
          </p:txBody>
        </p:sp>
        <p:sp>
          <p:nvSpPr>
            <p:cNvPr id="128" name="Rectangle 127"/>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Storage</a:t>
              </a:r>
            </a:p>
          </p:txBody>
        </p:sp>
        <p:sp>
          <p:nvSpPr>
            <p:cNvPr id="129" name="Rectangle 128"/>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Servers</a:t>
              </a:r>
            </a:p>
          </p:txBody>
        </p:sp>
        <p:sp>
          <p:nvSpPr>
            <p:cNvPr id="130" name="Rectangle 129"/>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Networking</a:t>
              </a:r>
            </a:p>
          </p:txBody>
        </p:sp>
        <p:sp>
          <p:nvSpPr>
            <p:cNvPr id="131" name="Rectangle 130"/>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O/S</a:t>
              </a:r>
            </a:p>
          </p:txBody>
        </p:sp>
        <p:sp>
          <p:nvSpPr>
            <p:cNvPr id="132" name="Rectangle 131"/>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Middleware</a:t>
              </a:r>
            </a:p>
          </p:txBody>
        </p:sp>
        <p:sp>
          <p:nvSpPr>
            <p:cNvPr id="133" name="Rectangle 132"/>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Virtualization</a:t>
              </a:r>
            </a:p>
          </p:txBody>
        </p:sp>
        <p:sp>
          <p:nvSpPr>
            <p:cNvPr id="134" name="Rectangle 133"/>
            <p:cNvSpPr/>
            <p:nvPr/>
          </p:nvSpPr>
          <p:spPr>
            <a:xfrm>
              <a:off x="6484238" y="2354257"/>
              <a:ext cx="1638240"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Applications</a:t>
              </a:r>
            </a:p>
          </p:txBody>
        </p:sp>
        <p:sp>
          <p:nvSpPr>
            <p:cNvPr id="135" name="Rectangle 134"/>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Runtime</a:t>
              </a:r>
            </a:p>
          </p:txBody>
        </p:sp>
        <p:sp>
          <p:nvSpPr>
            <p:cNvPr id="136" name="Rectangle 135"/>
            <p:cNvSpPr/>
            <p:nvPr/>
          </p:nvSpPr>
          <p:spPr>
            <a:xfrm>
              <a:off x="6484238" y="2809076"/>
              <a:ext cx="1638240"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Data</a:t>
              </a:r>
            </a:p>
          </p:txBody>
        </p:sp>
      </p:grpSp>
      <p:grpSp>
        <p:nvGrpSpPr>
          <p:cNvPr id="137" name="Group 136"/>
          <p:cNvGrpSpPr/>
          <p:nvPr/>
        </p:nvGrpSpPr>
        <p:grpSpPr>
          <a:xfrm>
            <a:off x="9496834" y="1168338"/>
            <a:ext cx="2781772" cy="5285123"/>
            <a:chOff x="8840159" y="1698693"/>
            <a:chExt cx="2463768" cy="4683383"/>
          </a:xfrm>
        </p:grpSpPr>
        <p:sp>
          <p:nvSpPr>
            <p:cNvPr id="138" name="Rectangle 137"/>
            <p:cNvSpPr/>
            <p:nvPr/>
          </p:nvSpPr>
          <p:spPr>
            <a:xfrm>
              <a:off x="8840159" y="169869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Software</a:t>
              </a:r>
            </a:p>
            <a:p>
              <a:pPr algn="ctr" defTabSz="1492316">
                <a:defRPr/>
              </a:pPr>
              <a:r>
                <a:rPr lang="en-US" sz="1904" dirty="0">
                  <a:solidFill>
                    <a:schemeClr val="tx1"/>
                  </a:solidFill>
                  <a:latin typeface="Segoe UI"/>
                  <a:ea typeface="Kozuka Gothic Pro R" pitchFamily="34" charset="-128"/>
                </a:rPr>
                <a:t>(as a Service)</a:t>
              </a:r>
            </a:p>
          </p:txBody>
        </p:sp>
        <p:sp>
          <p:nvSpPr>
            <p:cNvPr id="139" name="Left Brace 138"/>
            <p:cNvSpPr/>
            <p:nvPr/>
          </p:nvSpPr>
          <p:spPr>
            <a:xfrm flipH="1">
              <a:off x="10688404" y="2335204"/>
              <a:ext cx="343183" cy="4046872"/>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40" name="TextBox 64"/>
            <p:cNvSpPr txBox="1"/>
            <p:nvPr/>
          </p:nvSpPr>
          <p:spPr>
            <a:xfrm flipH="1">
              <a:off x="10899411" y="3403768"/>
              <a:ext cx="404516" cy="1924256"/>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Managed by Microsoft</a:t>
              </a:r>
            </a:p>
          </p:txBody>
        </p:sp>
        <p:sp>
          <p:nvSpPr>
            <p:cNvPr id="141" name="Rectangle 140"/>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Storage</a:t>
              </a:r>
            </a:p>
          </p:txBody>
        </p:sp>
        <p:sp>
          <p:nvSpPr>
            <p:cNvPr id="142" name="Rectangle 141"/>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Servers</a:t>
              </a:r>
            </a:p>
          </p:txBody>
        </p:sp>
        <p:sp>
          <p:nvSpPr>
            <p:cNvPr id="143" name="Rectangle 142"/>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Networking</a:t>
              </a:r>
            </a:p>
          </p:txBody>
        </p:sp>
        <p:sp>
          <p:nvSpPr>
            <p:cNvPr id="144" name="Rectangle 143"/>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O/S</a:t>
              </a:r>
            </a:p>
          </p:txBody>
        </p:sp>
        <p:sp>
          <p:nvSpPr>
            <p:cNvPr id="145" name="Rectangle 144"/>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Middleware</a:t>
              </a:r>
            </a:p>
          </p:txBody>
        </p:sp>
        <p:sp>
          <p:nvSpPr>
            <p:cNvPr id="146" name="Rectangle 145"/>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Virtualization</a:t>
              </a:r>
            </a:p>
          </p:txBody>
        </p:sp>
        <p:sp>
          <p:nvSpPr>
            <p:cNvPr id="147" name="Rectangle 146"/>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Applications</a:t>
              </a:r>
            </a:p>
          </p:txBody>
        </p:sp>
        <p:sp>
          <p:nvSpPr>
            <p:cNvPr id="148" name="Rectangle 147"/>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Runtime</a:t>
              </a:r>
            </a:p>
          </p:txBody>
        </p:sp>
        <p:sp>
          <p:nvSpPr>
            <p:cNvPr id="149" name="Rectangle 148"/>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Data</a:t>
              </a:r>
            </a:p>
          </p:txBody>
        </p:sp>
      </p:grpSp>
    </p:spTree>
    <p:extLst>
      <p:ext uri="{BB962C8B-B14F-4D97-AF65-F5344CB8AC3E}">
        <p14:creationId xmlns:p14="http://schemas.microsoft.com/office/powerpoint/2010/main" val="14465579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
                                        </p:tgtEl>
                                        <p:attrNameLst>
                                          <p:attrName>style.visibility</p:attrName>
                                        </p:attrNameLst>
                                      </p:cBhvr>
                                      <p:to>
                                        <p:strVal val="visible"/>
                                      </p:to>
                                    </p:set>
                                    <p:animEffect transition="in" filter="fade">
                                      <p:cBhvr>
                                        <p:cTn id="17"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Cloud </a:t>
            </a:r>
            <a:r>
              <a:rPr lang="en-US" dirty="0" smtClean="0">
                <a:solidFill>
                  <a:srgbClr val="002060"/>
                </a:solidFill>
              </a:rPr>
              <a:t>Services </a:t>
            </a:r>
            <a:r>
              <a:rPr lang="en-US" i="1" dirty="0" smtClean="0">
                <a:solidFill>
                  <a:srgbClr val="002060"/>
                </a:solidFill>
              </a:rPr>
              <a:t>being hungry!</a:t>
            </a:r>
            <a:endParaRPr lang="en-US" i="1" dirty="0">
              <a:solidFill>
                <a:srgbClr val="002060"/>
              </a:solidFill>
            </a:endParaRPr>
          </a:p>
        </p:txBody>
      </p:sp>
      <p:grpSp>
        <p:nvGrpSpPr>
          <p:cNvPr id="94" name="Group 93"/>
          <p:cNvGrpSpPr/>
          <p:nvPr/>
        </p:nvGrpSpPr>
        <p:grpSpPr>
          <a:xfrm>
            <a:off x="203256" y="1168337"/>
            <a:ext cx="2525734" cy="5275788"/>
            <a:chOff x="855665" y="1698693"/>
            <a:chExt cx="2237001" cy="4675111"/>
          </a:xfrm>
        </p:grpSpPr>
        <p:sp>
          <p:nvSpPr>
            <p:cNvPr id="95" name="Rectangle 94"/>
            <p:cNvSpPr/>
            <p:nvPr/>
          </p:nvSpPr>
          <p:spPr>
            <a:xfrm>
              <a:off x="1225894" y="169869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a:solidFill>
                    <a:srgbClr val="002060"/>
                  </a:solidFill>
                  <a:latin typeface="Segoe UI"/>
                  <a:ea typeface="Kozuka Gothic Pro R" pitchFamily="34" charset="-128"/>
                </a:rPr>
                <a:t>On </a:t>
              </a:r>
              <a:r>
                <a:rPr lang="en-US" dirty="0" smtClean="0">
                  <a:solidFill>
                    <a:srgbClr val="002060"/>
                  </a:solidFill>
                  <a:latin typeface="Segoe UI"/>
                  <a:ea typeface="Kozuka Gothic Pro R" pitchFamily="34" charset="-128"/>
                </a:rPr>
                <a:t>Premises</a:t>
              </a:r>
            </a:p>
            <a:p>
              <a:pPr marL="0" lvl="1" algn="ctr" defTabSz="1492194">
                <a:defRPr/>
              </a:pPr>
              <a:r>
                <a:rPr lang="en-US" sz="2448" dirty="0" smtClean="0">
                  <a:solidFill>
                    <a:srgbClr val="002060"/>
                  </a:solidFill>
                  <a:latin typeface="Segoe UI"/>
                  <a:ea typeface="Kozuka Gothic Pro R" pitchFamily="34" charset="-128"/>
                </a:rPr>
                <a:t>Made at home</a:t>
              </a:r>
              <a:endParaRPr lang="en-US" sz="2448" dirty="0">
                <a:solidFill>
                  <a:srgbClr val="002060"/>
                </a:solidFill>
                <a:latin typeface="Segoe UI"/>
                <a:ea typeface="Kozuka Gothic Pro R" pitchFamily="34" charset="-128"/>
              </a:endParaRPr>
            </a:p>
          </p:txBody>
        </p:sp>
        <p:sp>
          <p:nvSpPr>
            <p:cNvPr id="96" name="Rectangle 95"/>
            <p:cNvSpPr/>
            <p:nvPr/>
          </p:nvSpPr>
          <p:spPr>
            <a:xfrm>
              <a:off x="1396458" y="5537987"/>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Toppings</a:t>
              </a:r>
              <a:endParaRPr lang="en-US" sz="1904" dirty="0">
                <a:solidFill>
                  <a:schemeClr val="tx1"/>
                </a:solidFill>
                <a:latin typeface="Segoe UI"/>
                <a:ea typeface="Segoe UI" pitchFamily="34" charset="0"/>
                <a:cs typeface="Segoe UI" pitchFamily="34" charset="0"/>
              </a:endParaRPr>
            </a:p>
          </p:txBody>
        </p:sp>
        <p:sp>
          <p:nvSpPr>
            <p:cNvPr id="97" name="Rectangle 96"/>
            <p:cNvSpPr/>
            <p:nvPr/>
          </p:nvSpPr>
          <p:spPr>
            <a:xfrm>
              <a:off x="1396458" y="5083168"/>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Tomato Sauce</a:t>
              </a:r>
              <a:endParaRPr lang="en-US" sz="1904" dirty="0">
                <a:solidFill>
                  <a:schemeClr val="tx1"/>
                </a:solidFill>
                <a:latin typeface="Segoe UI"/>
                <a:ea typeface="Segoe UI" pitchFamily="34" charset="0"/>
                <a:cs typeface="Segoe UI" pitchFamily="34" charset="0"/>
              </a:endParaRPr>
            </a:p>
          </p:txBody>
        </p:sp>
        <p:sp>
          <p:nvSpPr>
            <p:cNvPr id="98" name="Rectangle 97"/>
            <p:cNvSpPr/>
            <p:nvPr/>
          </p:nvSpPr>
          <p:spPr>
            <a:xfrm>
              <a:off x="1396458" y="5992804"/>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Cheese</a:t>
              </a:r>
              <a:endParaRPr lang="en-US" sz="1904" dirty="0">
                <a:solidFill>
                  <a:schemeClr val="tx1"/>
                </a:solidFill>
                <a:latin typeface="Segoe UI"/>
                <a:ea typeface="Segoe UI" pitchFamily="34" charset="0"/>
                <a:cs typeface="Segoe UI" pitchFamily="34" charset="0"/>
              </a:endParaRPr>
            </a:p>
          </p:txBody>
        </p:sp>
        <p:sp>
          <p:nvSpPr>
            <p:cNvPr id="99" name="Rectangle 98"/>
            <p:cNvSpPr/>
            <p:nvPr/>
          </p:nvSpPr>
          <p:spPr>
            <a:xfrm>
              <a:off x="1396458" y="4173530"/>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Fire</a:t>
              </a:r>
              <a:endParaRPr lang="en-US" sz="1904" dirty="0">
                <a:solidFill>
                  <a:schemeClr val="tx1"/>
                </a:solidFill>
                <a:latin typeface="Segoe UI"/>
                <a:ea typeface="Segoe UI" pitchFamily="34" charset="0"/>
                <a:cs typeface="Segoe UI" pitchFamily="34" charset="0"/>
              </a:endParaRPr>
            </a:p>
          </p:txBody>
        </p:sp>
        <p:sp>
          <p:nvSpPr>
            <p:cNvPr id="100" name="Rectangle 99"/>
            <p:cNvSpPr/>
            <p:nvPr/>
          </p:nvSpPr>
          <p:spPr>
            <a:xfrm>
              <a:off x="1396458" y="3718711"/>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Owen</a:t>
              </a:r>
              <a:endParaRPr lang="en-US" sz="1904" dirty="0">
                <a:solidFill>
                  <a:schemeClr val="tx1"/>
                </a:solidFill>
                <a:latin typeface="Segoe UI"/>
                <a:ea typeface="Segoe UI" pitchFamily="34" charset="0"/>
                <a:cs typeface="Segoe UI" pitchFamily="34" charset="0"/>
              </a:endParaRPr>
            </a:p>
          </p:txBody>
        </p:sp>
        <p:sp>
          <p:nvSpPr>
            <p:cNvPr id="101" name="Rectangle 100"/>
            <p:cNvSpPr/>
            <p:nvPr/>
          </p:nvSpPr>
          <p:spPr>
            <a:xfrm>
              <a:off x="1396458" y="4628349"/>
              <a:ext cx="1638241" cy="381000"/>
            </a:xfrm>
            <a:prstGeom prst="rect">
              <a:avLst/>
            </a:prstGeom>
            <a:solidFill>
              <a:schemeClr val="accent1"/>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Pizza Dough</a:t>
              </a:r>
              <a:endParaRPr lang="en-US" sz="1904" dirty="0">
                <a:solidFill>
                  <a:schemeClr val="tx1"/>
                </a:solidFill>
                <a:latin typeface="Segoe UI"/>
                <a:ea typeface="Segoe UI" pitchFamily="34" charset="0"/>
                <a:cs typeface="Segoe UI" pitchFamily="34" charset="0"/>
              </a:endParaRPr>
            </a:p>
          </p:txBody>
        </p:sp>
        <p:sp>
          <p:nvSpPr>
            <p:cNvPr id="102" name="Rectangle 101"/>
            <p:cNvSpPr/>
            <p:nvPr/>
          </p:nvSpPr>
          <p:spPr>
            <a:xfrm>
              <a:off x="1396458" y="2809073"/>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Soda</a:t>
              </a:r>
              <a:endParaRPr lang="en-US" sz="1904" dirty="0">
                <a:solidFill>
                  <a:schemeClr val="tx1"/>
                </a:solidFill>
                <a:latin typeface="Segoe UI"/>
                <a:ea typeface="Segoe UI" pitchFamily="34" charset="0"/>
                <a:cs typeface="Segoe UI" pitchFamily="34" charset="0"/>
              </a:endParaRPr>
            </a:p>
          </p:txBody>
        </p:sp>
        <p:sp>
          <p:nvSpPr>
            <p:cNvPr id="103" name="Rectangle 102"/>
            <p:cNvSpPr/>
            <p:nvPr/>
          </p:nvSpPr>
          <p:spPr>
            <a:xfrm>
              <a:off x="1396458" y="2354254"/>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Dining Table</a:t>
              </a:r>
              <a:endParaRPr lang="en-US" sz="1904" dirty="0">
                <a:solidFill>
                  <a:schemeClr val="tx1"/>
                </a:solidFill>
                <a:latin typeface="Segoe UI"/>
                <a:ea typeface="Segoe UI" pitchFamily="34" charset="0"/>
                <a:cs typeface="Segoe UI" pitchFamily="34" charset="0"/>
              </a:endParaRPr>
            </a:p>
          </p:txBody>
        </p:sp>
        <p:sp>
          <p:nvSpPr>
            <p:cNvPr id="104" name="Rectangle 103"/>
            <p:cNvSpPr/>
            <p:nvPr/>
          </p:nvSpPr>
          <p:spPr>
            <a:xfrm>
              <a:off x="1396458" y="3263892"/>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Electric/Gas</a:t>
              </a:r>
              <a:endParaRPr lang="en-US" sz="1904" dirty="0">
                <a:solidFill>
                  <a:schemeClr val="tx1"/>
                </a:solidFill>
                <a:latin typeface="Segoe UI"/>
                <a:ea typeface="Segoe UI" pitchFamily="34" charset="0"/>
                <a:cs typeface="Segoe UI" pitchFamily="34" charset="0"/>
              </a:endParaRPr>
            </a:p>
          </p:txBody>
        </p:sp>
        <p:sp>
          <p:nvSpPr>
            <p:cNvPr id="105" name="Left Brace 104"/>
            <p:cNvSpPr/>
            <p:nvPr/>
          </p:nvSpPr>
          <p:spPr>
            <a:xfrm>
              <a:off x="1169839" y="2354254"/>
              <a:ext cx="217192" cy="401955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492316">
                <a:defRPr/>
              </a:pPr>
              <a:endParaRPr lang="en-US" sz="1904">
                <a:solidFill>
                  <a:srgbClr val="002060"/>
                </a:solidFill>
                <a:latin typeface="Segoe UI"/>
                <a:ea typeface="Segoe UI" pitchFamily="34" charset="0"/>
                <a:cs typeface="Segoe UI" pitchFamily="34" charset="0"/>
              </a:endParaRPr>
            </a:p>
          </p:txBody>
        </p:sp>
        <p:sp>
          <p:nvSpPr>
            <p:cNvPr id="106" name="TextBox 52"/>
            <p:cNvSpPr txBox="1"/>
            <p:nvPr/>
          </p:nvSpPr>
          <p:spPr>
            <a:xfrm>
              <a:off x="855665" y="3819157"/>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You manage</a:t>
              </a:r>
            </a:p>
          </p:txBody>
        </p:sp>
      </p:grpSp>
      <p:grpSp>
        <p:nvGrpSpPr>
          <p:cNvPr id="107" name="Group 106"/>
          <p:cNvGrpSpPr/>
          <p:nvPr/>
        </p:nvGrpSpPr>
        <p:grpSpPr>
          <a:xfrm>
            <a:off x="3089560" y="1168338"/>
            <a:ext cx="3129703" cy="5275791"/>
            <a:chOff x="3377366" y="1698693"/>
            <a:chExt cx="2771925" cy="4675115"/>
          </a:xfrm>
        </p:grpSpPr>
        <p:sp>
          <p:nvSpPr>
            <p:cNvPr id="108" name="Rectangle 107"/>
            <p:cNvSpPr/>
            <p:nvPr/>
          </p:nvSpPr>
          <p:spPr>
            <a:xfrm>
              <a:off x="3442874" y="1698693"/>
              <a:ext cx="2593774"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err="1" smtClean="0">
                  <a:solidFill>
                    <a:srgbClr val="002060"/>
                  </a:solidFill>
                  <a:latin typeface="Segoe UI"/>
                  <a:ea typeface="Kozuka Gothic Pro R" pitchFamily="34" charset="-128"/>
                </a:rPr>
                <a:t>IaaS</a:t>
              </a:r>
              <a:endParaRPr lang="en-US" dirty="0">
                <a:solidFill>
                  <a:srgbClr val="002060"/>
                </a:solidFill>
                <a:latin typeface="Segoe UI"/>
                <a:ea typeface="Kozuka Gothic Pro R" pitchFamily="34" charset="-128"/>
              </a:endParaRPr>
            </a:p>
            <a:p>
              <a:pPr algn="ctr" defTabSz="1492316">
                <a:defRPr/>
              </a:pPr>
              <a:r>
                <a:rPr lang="en-US" sz="2450" dirty="0" smtClean="0">
                  <a:solidFill>
                    <a:srgbClr val="002060"/>
                  </a:solidFill>
                  <a:latin typeface="Segoe UI"/>
                  <a:ea typeface="Kozuka Gothic Pro R" pitchFamily="34" charset="-128"/>
                </a:rPr>
                <a:t>Take and Bake</a:t>
              </a:r>
              <a:endParaRPr lang="en-US" sz="2450" dirty="0">
                <a:solidFill>
                  <a:srgbClr val="002060"/>
                </a:solidFill>
                <a:latin typeface="Segoe UI"/>
                <a:ea typeface="Kozuka Gothic Pro R" pitchFamily="34" charset="-128"/>
              </a:endParaRPr>
            </a:p>
          </p:txBody>
        </p:sp>
        <p:sp>
          <p:nvSpPr>
            <p:cNvPr id="109" name="Rectangle 108"/>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Storage</a:t>
              </a:r>
            </a:p>
          </p:txBody>
        </p:sp>
        <p:sp>
          <p:nvSpPr>
            <p:cNvPr id="110" name="Rectangle 109"/>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Servers</a:t>
              </a:r>
            </a:p>
          </p:txBody>
        </p:sp>
        <p:sp>
          <p:nvSpPr>
            <p:cNvPr id="111" name="Rectangle 110"/>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Networking</a:t>
              </a:r>
            </a:p>
          </p:txBody>
        </p:sp>
        <p:sp>
          <p:nvSpPr>
            <p:cNvPr id="112" name="Rectangle 111"/>
            <p:cNvSpPr/>
            <p:nvPr/>
          </p:nvSpPr>
          <p:spPr>
            <a:xfrm>
              <a:off x="3928143" y="4173534"/>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O/S</a:t>
              </a:r>
            </a:p>
          </p:txBody>
        </p:sp>
        <p:sp>
          <p:nvSpPr>
            <p:cNvPr id="113" name="Rectangle 112"/>
            <p:cNvSpPr/>
            <p:nvPr/>
          </p:nvSpPr>
          <p:spPr>
            <a:xfrm>
              <a:off x="3928143" y="3718715"/>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Middleware</a:t>
              </a:r>
            </a:p>
          </p:txBody>
        </p:sp>
        <p:sp>
          <p:nvSpPr>
            <p:cNvPr id="114" name="Rectangle 113"/>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Virtualization</a:t>
              </a:r>
            </a:p>
          </p:txBody>
        </p:sp>
        <p:sp>
          <p:nvSpPr>
            <p:cNvPr id="115" name="Rectangle 114"/>
            <p:cNvSpPr/>
            <p:nvPr/>
          </p:nvSpPr>
          <p:spPr>
            <a:xfrm>
              <a:off x="3928143" y="2809077"/>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Data</a:t>
              </a:r>
            </a:p>
          </p:txBody>
        </p:sp>
        <p:sp>
          <p:nvSpPr>
            <p:cNvPr id="116" name="Rectangle 115"/>
            <p:cNvSpPr/>
            <p:nvPr/>
          </p:nvSpPr>
          <p:spPr>
            <a:xfrm>
              <a:off x="3928143" y="2354258"/>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a:latin typeface="Segoe UI"/>
                  <a:ea typeface="Segoe UI" pitchFamily="34" charset="0"/>
                  <a:cs typeface="Segoe UI" pitchFamily="34" charset="0"/>
                </a:rPr>
                <a:t>Applications</a:t>
              </a:r>
            </a:p>
          </p:txBody>
        </p:sp>
        <p:sp>
          <p:nvSpPr>
            <p:cNvPr id="117" name="Rectangle 116"/>
            <p:cNvSpPr/>
            <p:nvPr/>
          </p:nvSpPr>
          <p:spPr>
            <a:xfrm>
              <a:off x="3928143" y="3263896"/>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Runtime</a:t>
              </a:r>
            </a:p>
          </p:txBody>
        </p:sp>
        <p:sp>
          <p:nvSpPr>
            <p:cNvPr id="118" name="Left Brace 117"/>
            <p:cNvSpPr/>
            <p:nvPr/>
          </p:nvSpPr>
          <p:spPr>
            <a:xfrm flipH="1">
              <a:off x="5575615" y="4587244"/>
              <a:ext cx="228600" cy="176400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19" name="TextBox 56"/>
            <p:cNvSpPr txBox="1"/>
            <p:nvPr/>
          </p:nvSpPr>
          <p:spPr>
            <a:xfrm flipH="1">
              <a:off x="5744775" y="4601219"/>
              <a:ext cx="404516" cy="172589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Managed by </a:t>
              </a:r>
              <a:r>
                <a:rPr lang="en-US" sz="1768" dirty="0" smtClean="0">
                  <a:solidFill>
                    <a:srgbClr val="002060"/>
                  </a:solidFill>
                  <a:latin typeface="Segoe UI"/>
                  <a:ea typeface="Kozuka Gothic Pro R" pitchFamily="34" charset="-128"/>
                </a:rPr>
                <a:t>Vendor</a:t>
              </a:r>
              <a:endParaRPr lang="en-US" sz="1768" dirty="0">
                <a:solidFill>
                  <a:srgbClr val="002060"/>
                </a:solidFill>
                <a:latin typeface="Segoe UI"/>
                <a:ea typeface="Kozuka Gothic Pro R" pitchFamily="34" charset="-128"/>
              </a:endParaRPr>
            </a:p>
          </p:txBody>
        </p:sp>
        <p:sp>
          <p:nvSpPr>
            <p:cNvPr id="120" name="Left Brace 119"/>
            <p:cNvSpPr/>
            <p:nvPr/>
          </p:nvSpPr>
          <p:spPr>
            <a:xfrm>
              <a:off x="3789635" y="2354258"/>
              <a:ext cx="133350" cy="220027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21" name="TextBox 58"/>
            <p:cNvSpPr txBox="1"/>
            <p:nvPr/>
          </p:nvSpPr>
          <p:spPr>
            <a:xfrm>
              <a:off x="3377366" y="2917445"/>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You manage</a:t>
              </a:r>
            </a:p>
          </p:txBody>
        </p:sp>
      </p:grpSp>
      <p:grpSp>
        <p:nvGrpSpPr>
          <p:cNvPr id="122" name="Group 121"/>
          <p:cNvGrpSpPr/>
          <p:nvPr/>
        </p:nvGrpSpPr>
        <p:grpSpPr>
          <a:xfrm>
            <a:off x="6269591" y="1168340"/>
            <a:ext cx="3055743" cy="5285126"/>
            <a:chOff x="5979422" y="1698693"/>
            <a:chExt cx="2706420" cy="4683386"/>
          </a:xfrm>
        </p:grpSpPr>
        <p:sp>
          <p:nvSpPr>
            <p:cNvPr id="123" name="Rectangle 122"/>
            <p:cNvSpPr/>
            <p:nvPr/>
          </p:nvSpPr>
          <p:spPr>
            <a:xfrm>
              <a:off x="6315305" y="169869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err="1" smtClean="0">
                  <a:solidFill>
                    <a:srgbClr val="002060"/>
                  </a:solidFill>
                  <a:latin typeface="Segoe UI"/>
                  <a:ea typeface="Kozuka Gothic Pro R" pitchFamily="34" charset="-128"/>
                </a:rPr>
                <a:t>PaaS</a:t>
              </a:r>
              <a:endParaRPr lang="en-US" dirty="0">
                <a:solidFill>
                  <a:srgbClr val="002060"/>
                </a:solidFill>
                <a:latin typeface="Segoe UI"/>
                <a:ea typeface="Kozuka Gothic Pro R" pitchFamily="34" charset="-128"/>
              </a:endParaRPr>
            </a:p>
            <a:p>
              <a:pPr algn="ctr" defTabSz="1492316">
                <a:defRPr/>
              </a:pPr>
              <a:r>
                <a:rPr lang="en-US" sz="2450" dirty="0" smtClean="0">
                  <a:solidFill>
                    <a:srgbClr val="002060"/>
                  </a:solidFill>
                  <a:latin typeface="Segoe UI"/>
                  <a:ea typeface="Kozuka Gothic Pro R" pitchFamily="34" charset="-128"/>
                </a:rPr>
                <a:t>Pizza delivered</a:t>
              </a:r>
              <a:endParaRPr lang="en-US" sz="2450" dirty="0">
                <a:solidFill>
                  <a:srgbClr val="002060"/>
                </a:solidFill>
                <a:latin typeface="Segoe UI"/>
                <a:ea typeface="Kozuka Gothic Pro R" pitchFamily="34" charset="-128"/>
              </a:endParaRPr>
            </a:p>
          </p:txBody>
        </p:sp>
        <p:sp>
          <p:nvSpPr>
            <p:cNvPr id="124" name="Left Brace 123"/>
            <p:cNvSpPr/>
            <p:nvPr/>
          </p:nvSpPr>
          <p:spPr>
            <a:xfrm flipH="1">
              <a:off x="8131739" y="3259131"/>
              <a:ext cx="209580" cy="312294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25" name="TextBox 54"/>
            <p:cNvSpPr txBox="1"/>
            <p:nvPr/>
          </p:nvSpPr>
          <p:spPr>
            <a:xfrm flipH="1">
              <a:off x="8281326" y="3974854"/>
              <a:ext cx="404516" cy="172589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Managed by </a:t>
              </a:r>
              <a:r>
                <a:rPr lang="en-US" sz="1768" dirty="0" smtClean="0">
                  <a:solidFill>
                    <a:srgbClr val="002060"/>
                  </a:solidFill>
                  <a:latin typeface="Segoe UI"/>
                  <a:ea typeface="Kozuka Gothic Pro R" pitchFamily="34" charset="-128"/>
                </a:rPr>
                <a:t>Vendor</a:t>
              </a:r>
              <a:endParaRPr lang="en-US" sz="1768" dirty="0">
                <a:solidFill>
                  <a:srgbClr val="002060"/>
                </a:solidFill>
                <a:latin typeface="Segoe UI"/>
                <a:ea typeface="Kozuka Gothic Pro R" pitchFamily="34" charset="-128"/>
              </a:endParaRPr>
            </a:p>
          </p:txBody>
        </p:sp>
        <p:sp>
          <p:nvSpPr>
            <p:cNvPr id="126" name="Left Brace 125"/>
            <p:cNvSpPr/>
            <p:nvPr/>
          </p:nvSpPr>
          <p:spPr>
            <a:xfrm>
              <a:off x="6322411" y="2335206"/>
              <a:ext cx="152400" cy="84772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27" name="TextBox 60"/>
            <p:cNvSpPr txBox="1"/>
            <p:nvPr/>
          </p:nvSpPr>
          <p:spPr>
            <a:xfrm>
              <a:off x="5979422" y="2218962"/>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You manage</a:t>
              </a:r>
            </a:p>
          </p:txBody>
        </p:sp>
        <p:sp>
          <p:nvSpPr>
            <p:cNvPr id="128" name="Rectangle 127"/>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Storage</a:t>
              </a:r>
            </a:p>
          </p:txBody>
        </p:sp>
        <p:sp>
          <p:nvSpPr>
            <p:cNvPr id="129" name="Rectangle 128"/>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Servers</a:t>
              </a:r>
            </a:p>
          </p:txBody>
        </p:sp>
        <p:sp>
          <p:nvSpPr>
            <p:cNvPr id="130" name="Rectangle 129"/>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Networking</a:t>
              </a:r>
            </a:p>
          </p:txBody>
        </p:sp>
        <p:sp>
          <p:nvSpPr>
            <p:cNvPr id="131" name="Rectangle 130"/>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O/S</a:t>
              </a:r>
            </a:p>
          </p:txBody>
        </p:sp>
        <p:sp>
          <p:nvSpPr>
            <p:cNvPr id="132" name="Rectangle 131"/>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Middleware</a:t>
              </a:r>
            </a:p>
          </p:txBody>
        </p:sp>
        <p:sp>
          <p:nvSpPr>
            <p:cNvPr id="133" name="Rectangle 132"/>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Virtualization</a:t>
              </a:r>
            </a:p>
          </p:txBody>
        </p:sp>
        <p:sp>
          <p:nvSpPr>
            <p:cNvPr id="134" name="Rectangle 133"/>
            <p:cNvSpPr/>
            <p:nvPr/>
          </p:nvSpPr>
          <p:spPr>
            <a:xfrm>
              <a:off x="6484238" y="2354257"/>
              <a:ext cx="1638240"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Applications</a:t>
              </a:r>
            </a:p>
          </p:txBody>
        </p:sp>
        <p:sp>
          <p:nvSpPr>
            <p:cNvPr id="135" name="Rectangle 134"/>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Runtime</a:t>
              </a:r>
            </a:p>
          </p:txBody>
        </p:sp>
        <p:sp>
          <p:nvSpPr>
            <p:cNvPr id="136" name="Rectangle 135"/>
            <p:cNvSpPr/>
            <p:nvPr/>
          </p:nvSpPr>
          <p:spPr>
            <a:xfrm>
              <a:off x="6484238" y="2809076"/>
              <a:ext cx="1638240"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Data</a:t>
              </a:r>
            </a:p>
          </p:txBody>
        </p:sp>
      </p:grpSp>
      <p:grpSp>
        <p:nvGrpSpPr>
          <p:cNvPr id="137" name="Group 136"/>
          <p:cNvGrpSpPr/>
          <p:nvPr/>
        </p:nvGrpSpPr>
        <p:grpSpPr>
          <a:xfrm>
            <a:off x="9496834" y="1168338"/>
            <a:ext cx="2781772" cy="5275788"/>
            <a:chOff x="8840159" y="1698693"/>
            <a:chExt cx="2463768" cy="4675111"/>
          </a:xfrm>
        </p:grpSpPr>
        <p:sp>
          <p:nvSpPr>
            <p:cNvPr id="138" name="Rectangle 137"/>
            <p:cNvSpPr/>
            <p:nvPr/>
          </p:nvSpPr>
          <p:spPr>
            <a:xfrm>
              <a:off x="8840159" y="169869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smtClean="0">
                  <a:solidFill>
                    <a:srgbClr val="002060"/>
                  </a:solidFill>
                  <a:latin typeface="Segoe UI"/>
                  <a:ea typeface="Kozuka Gothic Pro R" pitchFamily="34" charset="-128"/>
                </a:rPr>
                <a:t>SaaS</a:t>
              </a:r>
            </a:p>
            <a:p>
              <a:pPr marL="0" lvl="1" algn="ctr" defTabSz="1492194">
                <a:defRPr/>
              </a:pPr>
              <a:r>
                <a:rPr lang="en-US" sz="2448" dirty="0" smtClean="0">
                  <a:solidFill>
                    <a:srgbClr val="002060"/>
                  </a:solidFill>
                  <a:latin typeface="Segoe UI"/>
                  <a:ea typeface="Kozuka Gothic Pro R" pitchFamily="34" charset="-128"/>
                </a:rPr>
                <a:t>Dine out</a:t>
              </a:r>
              <a:endParaRPr lang="en-US" sz="2448" dirty="0">
                <a:solidFill>
                  <a:srgbClr val="002060"/>
                </a:solidFill>
                <a:latin typeface="Segoe UI"/>
                <a:ea typeface="Kozuka Gothic Pro R" pitchFamily="34" charset="-128"/>
              </a:endParaRPr>
            </a:p>
          </p:txBody>
        </p:sp>
        <p:sp>
          <p:nvSpPr>
            <p:cNvPr id="139" name="Left Brace 138"/>
            <p:cNvSpPr/>
            <p:nvPr/>
          </p:nvSpPr>
          <p:spPr>
            <a:xfrm flipH="1">
              <a:off x="10688404" y="2335204"/>
              <a:ext cx="249924" cy="3991913"/>
            </a:xfrm>
            <a:prstGeom prst="leftBrace">
              <a:avLst>
                <a:gd name="adj1" fmla="val 0"/>
                <a:gd name="adj2" fmla="val 50345"/>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40" name="TextBox 64"/>
            <p:cNvSpPr txBox="1"/>
            <p:nvPr/>
          </p:nvSpPr>
          <p:spPr>
            <a:xfrm flipH="1">
              <a:off x="10899411" y="3502945"/>
              <a:ext cx="404516" cy="172589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Managed by </a:t>
              </a:r>
              <a:r>
                <a:rPr lang="en-US" sz="1768" dirty="0" smtClean="0">
                  <a:solidFill>
                    <a:srgbClr val="002060"/>
                  </a:solidFill>
                  <a:latin typeface="Segoe UI"/>
                  <a:ea typeface="Kozuka Gothic Pro R" pitchFamily="34" charset="-128"/>
                </a:rPr>
                <a:t>Vendor</a:t>
              </a:r>
              <a:endParaRPr lang="en-US" sz="1768" dirty="0">
                <a:solidFill>
                  <a:srgbClr val="002060"/>
                </a:solidFill>
                <a:latin typeface="Segoe UI"/>
                <a:ea typeface="Kozuka Gothic Pro R" pitchFamily="34" charset="-128"/>
              </a:endParaRPr>
            </a:p>
          </p:txBody>
        </p:sp>
        <p:sp>
          <p:nvSpPr>
            <p:cNvPr id="141" name="Rectangle 140"/>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Storage</a:t>
              </a:r>
            </a:p>
          </p:txBody>
        </p:sp>
        <p:sp>
          <p:nvSpPr>
            <p:cNvPr id="142" name="Rectangle 141"/>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Servers</a:t>
              </a:r>
            </a:p>
          </p:txBody>
        </p:sp>
        <p:sp>
          <p:nvSpPr>
            <p:cNvPr id="143" name="Rectangle 142"/>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Networking</a:t>
              </a:r>
            </a:p>
          </p:txBody>
        </p:sp>
        <p:sp>
          <p:nvSpPr>
            <p:cNvPr id="144" name="Rectangle 143"/>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O/S</a:t>
              </a:r>
            </a:p>
          </p:txBody>
        </p:sp>
        <p:sp>
          <p:nvSpPr>
            <p:cNvPr id="145" name="Rectangle 144"/>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Middleware</a:t>
              </a:r>
            </a:p>
          </p:txBody>
        </p:sp>
        <p:sp>
          <p:nvSpPr>
            <p:cNvPr id="146" name="Rectangle 145"/>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Virtualization</a:t>
              </a:r>
            </a:p>
          </p:txBody>
        </p:sp>
        <p:sp>
          <p:nvSpPr>
            <p:cNvPr id="147" name="Rectangle 146"/>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Applications</a:t>
              </a:r>
            </a:p>
          </p:txBody>
        </p:sp>
        <p:sp>
          <p:nvSpPr>
            <p:cNvPr id="148" name="Rectangle 147"/>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Runtime</a:t>
              </a:r>
            </a:p>
          </p:txBody>
        </p:sp>
        <p:sp>
          <p:nvSpPr>
            <p:cNvPr id="149" name="Rectangle 148"/>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Data</a:t>
              </a:r>
            </a:p>
          </p:txBody>
        </p:sp>
      </p:grpSp>
    </p:spTree>
    <p:extLst>
      <p:ext uri="{BB962C8B-B14F-4D97-AF65-F5344CB8AC3E}">
        <p14:creationId xmlns:p14="http://schemas.microsoft.com/office/powerpoint/2010/main" val="6273539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
                                        </p:tgtEl>
                                        <p:attrNameLst>
                                          <p:attrName>style.visibility</p:attrName>
                                        </p:attrNameLst>
                                      </p:cBhvr>
                                      <p:to>
                                        <p:strVal val="visible"/>
                                      </p:to>
                                    </p:set>
                                    <p:animEffect transition="in" filter="fade">
                                      <p:cBhvr>
                                        <p:cTn id="17"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249946739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835"/>
              </a:spcBef>
            </a:pPr>
            <a:r>
              <a:rPr lang="en-US" sz="2856" dirty="0"/>
              <a:t>Rapidly setup environments to drive business priorities</a:t>
            </a:r>
          </a:p>
          <a:p>
            <a:pPr>
              <a:spcBef>
                <a:spcPts val="1835"/>
              </a:spcBef>
            </a:pPr>
            <a:r>
              <a:rPr lang="en-US" sz="2856" dirty="0"/>
              <a:t>Scale to meet peak demands </a:t>
            </a:r>
          </a:p>
          <a:p>
            <a:pPr>
              <a:spcBef>
                <a:spcPts val="1835"/>
              </a:spcBef>
            </a:pPr>
            <a:r>
              <a:rPr lang="en-US" sz="2856" dirty="0"/>
              <a:t>Increase daily activities, efficiency and reduced cost.</a:t>
            </a:r>
          </a:p>
          <a:p>
            <a:endParaRPr lang="en-US" sz="2856" dirty="0"/>
          </a:p>
          <a:p>
            <a:endParaRPr lang="en-US" sz="2856" dirty="0"/>
          </a:p>
        </p:txBody>
      </p:sp>
      <p:grpSp>
        <p:nvGrpSpPr>
          <p:cNvPr id="23" name="Group 22"/>
          <p:cNvGrpSpPr/>
          <p:nvPr/>
        </p:nvGrpSpPr>
        <p:grpSpPr>
          <a:xfrm>
            <a:off x="9608858" y="2758345"/>
            <a:ext cx="2443793" cy="2433145"/>
            <a:chOff x="9418852" y="2704505"/>
            <a:chExt cx="2396093"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6" name="Rectangle 5"/>
            <p:cNvSpPr/>
            <p:nvPr/>
          </p:nvSpPr>
          <p:spPr>
            <a:xfrm>
              <a:off x="9418852" y="2765254"/>
              <a:ext cx="2282997"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nvGrpSpPr>
          <p:cNvPr id="24" name="Group 23"/>
          <p:cNvGrpSpPr/>
          <p:nvPr/>
        </p:nvGrpSpPr>
        <p:grpSpPr>
          <a:xfrm>
            <a:off x="6653353" y="2755159"/>
            <a:ext cx="2443719" cy="2436331"/>
            <a:chOff x="6521035" y="2701381"/>
            <a:chExt cx="2396020"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0" name="Rectangle 9"/>
            <p:cNvSpPr/>
            <p:nvPr/>
          </p:nvSpPr>
          <p:spPr>
            <a:xfrm>
              <a:off x="6521035" y="2762209"/>
              <a:ext cx="1192955"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grpSp>
        <p:nvGrpSpPr>
          <p:cNvPr id="25" name="Group 24"/>
          <p:cNvGrpSpPr/>
          <p:nvPr/>
        </p:nvGrpSpPr>
        <p:grpSpPr>
          <a:xfrm>
            <a:off x="3622839" y="2755159"/>
            <a:ext cx="2469327" cy="2436331"/>
            <a:chOff x="3549672" y="2701381"/>
            <a:chExt cx="2421129"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8" name="Rectangle 17"/>
            <p:cNvSpPr/>
            <p:nvPr/>
          </p:nvSpPr>
          <p:spPr>
            <a:xfrm>
              <a:off x="3549672" y="2762209"/>
              <a:ext cx="1422184"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932045"/>
              <a:endParaRPr lang="en-US" sz="1599">
                <a:solidFill>
                  <a:srgbClr val="505050"/>
                </a:solidFill>
              </a:endParaRPr>
            </a:p>
          </p:txBody>
        </p:sp>
      </p:grpSp>
    </p:spTree>
    <p:extLst>
      <p:ext uri="{BB962C8B-B14F-4D97-AF65-F5344CB8AC3E}">
        <p14:creationId xmlns:p14="http://schemas.microsoft.com/office/powerpoint/2010/main" val="179502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636" y="385352"/>
            <a:ext cx="10773801" cy="6312310"/>
          </a:xfrm>
          <a:prstGeom prst="rect">
            <a:avLst/>
          </a:prstGeom>
        </p:spPr>
      </p:pic>
      <p:sp>
        <p:nvSpPr>
          <p:cNvPr id="71" name="TextBox 70"/>
          <p:cNvSpPr txBox="1"/>
          <p:nvPr/>
        </p:nvSpPr>
        <p:spPr>
          <a:xfrm>
            <a:off x="211612" y="3573462"/>
            <a:ext cx="3118033" cy="1680460"/>
          </a:xfrm>
          <a:prstGeom prst="rect">
            <a:avLst/>
          </a:prstGeom>
          <a:noFill/>
        </p:spPr>
        <p:txBody>
          <a:bodyPr wrap="none" lIns="283464" tIns="283464" rIns="283464" bIns="28346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smtClean="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Hyper-scale</a:t>
            </a:r>
            <a:br>
              <a:rPr kumimoji="0" lang="en-US" sz="4000" b="0" i="0" u="none" strike="noStrike" kern="1200" cap="none" spc="0" normalizeH="0" baseline="0" noProof="0" dirty="0" smtClean="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br>
            <a:r>
              <a:rPr kumimoji="0" lang="en-US" sz="4000" b="0" i="0" u="none" strike="noStrike" kern="1200" cap="none" spc="0" normalizeH="0" baseline="0" noProof="0" dirty="0" smtClean="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footprint</a:t>
            </a:r>
            <a:endPar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endParaRPr>
          </a:p>
        </p:txBody>
      </p:sp>
      <p:grpSp>
        <p:nvGrpSpPr>
          <p:cNvPr id="72" name="Group 71"/>
          <p:cNvGrpSpPr/>
          <p:nvPr/>
        </p:nvGrpSpPr>
        <p:grpSpPr>
          <a:xfrm>
            <a:off x="508821" y="5014712"/>
            <a:ext cx="1910525" cy="489365"/>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all" spc="0" normalizeH="0" noProof="0" dirty="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Azure </a:t>
              </a:r>
              <a:r>
                <a:rPr kumimoji="0" lang="en-US" sz="1400" b="0" i="0" u="none" strike="noStrike" kern="1200" cap="all" spc="0" normalizeH="0" noProof="0" dirty="0" smtClean="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regions</a:t>
              </a:r>
            </a:p>
          </p:txBody>
        </p:sp>
      </p:grpSp>
      <p:grpSp>
        <p:nvGrpSpPr>
          <p:cNvPr id="39" name="Group 38"/>
          <p:cNvGrpSpPr/>
          <p:nvPr/>
        </p:nvGrpSpPr>
        <p:grpSpPr>
          <a:xfrm>
            <a:off x="160157" y="2079573"/>
            <a:ext cx="3427095" cy="2805758"/>
            <a:chOff x="-2087057" y="3086116"/>
            <a:chExt cx="4108356" cy="2805758"/>
          </a:xfrm>
        </p:grpSpPr>
        <p:sp>
          <p:nvSpPr>
            <p:cNvPr id="40" name="TextBox 39"/>
            <p:cNvSpPr txBox="1"/>
            <p:nvPr/>
          </p:nvSpPr>
          <p:spPr>
            <a:xfrm>
              <a:off x="-2087057" y="3086116"/>
              <a:ext cx="2507995"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rPr>
                <a:t>28</a:t>
              </a:r>
              <a:endParaRPr kumimoji="0" lang="en-US" sz="1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endParaRPr>
            </a:p>
          </p:txBody>
        </p:sp>
        <p:sp>
          <p:nvSpPr>
            <p:cNvPr id="43" name="TextBox 42"/>
            <p:cNvSpPr txBox="1"/>
            <p:nvPr/>
          </p:nvSpPr>
          <p:spPr>
            <a:xfrm>
              <a:off x="-2006254" y="4543813"/>
              <a:ext cx="4027553" cy="13480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regions around the world</a:t>
              </a:r>
            </a:p>
          </p:txBody>
        </p:sp>
      </p:grpSp>
      <p:cxnSp>
        <p:nvCxnSpPr>
          <p:cNvPr id="44" name="Straight Connector 43"/>
          <p:cNvCxnSpPr/>
          <p:nvPr/>
        </p:nvCxnSpPr>
        <p:spPr>
          <a:xfrm>
            <a:off x="522611" y="474063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22611" y="564169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91681" y="4658843"/>
            <a:ext cx="3359691" cy="1320361"/>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t>
            </a:r>
            <a:r>
              <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ore than AWS and Google Cloud combined</a:t>
            </a:r>
            <a:br>
              <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 name="Isosceles Triangle 2"/>
          <p:cNvSpPr/>
          <p:nvPr/>
        </p:nvSpPr>
        <p:spPr bwMode="auto">
          <a:xfrm>
            <a:off x="8291871" y="4327736"/>
            <a:ext cx="414378" cy="265095"/>
          </a:xfrm>
          <a:prstGeom prst="triangle">
            <a:avLst/>
          </a:prstGeom>
          <a:solidFill>
            <a:schemeClr val="bg2"/>
          </a:solidFill>
        </p:spPr>
        <p:txBody>
          <a:bodyPr wrap="none" lIns="283464" tIns="283464" rIns="283464" bIns="283464" rtlCol="0" anchor="ctr" anchorCtr="0">
            <a:noAutofit/>
          </a:bodyPr>
          <a:lstStyle/>
          <a:p>
            <a:pPr defTabSz="932742" eaLnBrk="1" fontAlgn="auto" hangingPunct="1">
              <a:lnSpc>
                <a:spcPct val="90000"/>
              </a:lnSpc>
              <a:spcBef>
                <a:spcPts val="0"/>
              </a:spcBef>
              <a:spcAft>
                <a:spcPts val="600"/>
              </a:spcAft>
            </a:pPr>
            <a:endParaRPr lang="en-US" sz="4400" dirty="0" err="1">
              <a:gradFill>
                <a:gsLst>
                  <a:gs pos="2917">
                    <a:srgbClr val="ECECEC"/>
                  </a:gs>
                  <a:gs pos="30000">
                    <a:srgbClr val="ECECEC"/>
                  </a:gs>
                </a:gsLst>
                <a:lin ang="5400000" scaled="0"/>
              </a:gradFill>
              <a:latin typeface="Segoe UI Light"/>
              <a:ea typeface="MS PGothic" panose="020B0600070205080204" pitchFamily="34" charset="-128"/>
            </a:endParaRPr>
          </a:p>
        </p:txBody>
      </p:sp>
      <p:sp>
        <p:nvSpPr>
          <p:cNvPr id="64" name="Oval 63"/>
          <p:cNvSpPr/>
          <p:nvPr/>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Oval 74"/>
          <p:cNvSpPr/>
          <p:nvPr/>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p:cNvSpPr/>
          <p:nvPr/>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76"/>
          <p:cNvSpPr/>
          <p:nvPr/>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Oval 77"/>
          <p:cNvSpPr/>
          <p:nvPr/>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p:cNvSpPr/>
          <p:nvPr/>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p:cNvSpPr/>
          <p:nvPr/>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p:cNvSpPr/>
          <p:nvPr/>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p:cNvSpPr/>
          <p:nvPr/>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p:cNvSpPr/>
          <p:nvPr/>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p:cNvSpPr/>
          <p:nvPr/>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p:cNvSpPr/>
          <p:nvPr/>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p:cNvSpPr/>
          <p:nvPr/>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Oval 86"/>
          <p:cNvSpPr/>
          <p:nvPr/>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p:cNvSpPr/>
          <p:nvPr/>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p:cNvSpPr/>
          <p:nvPr/>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p:cNvSpPr/>
          <p:nvPr/>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Oval 93"/>
          <p:cNvSpPr/>
          <p:nvPr/>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Oval 94"/>
          <p:cNvSpPr/>
          <p:nvPr/>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TextBox 59"/>
          <p:cNvSpPr txBox="1"/>
          <p:nvPr/>
        </p:nvSpPr>
        <p:spPr>
          <a:xfrm>
            <a:off x="0" y="4577840"/>
            <a:ext cx="12436475" cy="2424288"/>
          </a:xfrm>
          <a:prstGeom prst="rect">
            <a:avLst/>
          </a:prstGeom>
          <a:solidFill>
            <a:schemeClr val="bg2"/>
          </a:solidFill>
        </p:spPr>
        <p:txBody>
          <a:bodyPr wrap="none" lIns="283464" tIns="283464" rIns="283464" bIns="283464" rtlCol="0" anchor="ctr" anchorCtr="0">
            <a:noAutofit/>
          </a:bodyPr>
          <a:lstStyle/>
          <a:p>
            <a:pPr lvl="0" defTabSz="932742" eaLnBrk="1" fontAlgn="auto" hangingPunct="1">
              <a:lnSpc>
                <a:spcPct val="90000"/>
              </a:lnSpc>
              <a:spcBef>
                <a:spcPts val="0"/>
              </a:spcBef>
              <a:spcAft>
                <a:spcPts val="600"/>
              </a:spcAft>
              <a:defRPr/>
            </a:pPr>
            <a:r>
              <a:rPr lang="en-US" sz="2400" dirty="0" smtClean="0">
                <a:latin typeface="Segoe UI Light"/>
              </a:rPr>
              <a:t>Latest launch was in October 2015</a:t>
            </a:r>
            <a:r>
              <a:rPr kumimoji="0" lang="en-US" sz="2400" b="0" i="0" u="none" strike="noStrike" kern="1200" cap="none" spc="0" normalizeH="0" baseline="0" noProof="0" dirty="0" smtClean="0">
                <a:ln>
                  <a:noFill/>
                </a:ln>
                <a:effectLst/>
                <a:uLnTx/>
                <a:uFillTx/>
                <a:latin typeface="Segoe UI Light"/>
              </a:rPr>
              <a:t>-</a:t>
            </a:r>
            <a:br>
              <a:rPr kumimoji="0" lang="en-US" sz="2400" b="0" i="0" u="none" strike="noStrike" kern="1200" cap="none" spc="0" normalizeH="0" baseline="0" noProof="0" dirty="0" smtClean="0">
                <a:ln>
                  <a:noFill/>
                </a:ln>
                <a:effectLst/>
                <a:uLnTx/>
                <a:uFillTx/>
                <a:latin typeface="Segoe UI Light"/>
              </a:rPr>
            </a:br>
            <a:r>
              <a:rPr kumimoji="0" lang="en-US" sz="3600" b="0" i="0" u="none" strike="noStrike" kern="1200" cap="none" spc="0" normalizeH="0" baseline="0" noProof="0" dirty="0" smtClean="0">
                <a:ln>
                  <a:noFill/>
                </a:ln>
                <a:effectLst/>
                <a:uLnTx/>
                <a:uFillTx/>
                <a:latin typeface="Segoe UI Light"/>
              </a:rPr>
              <a:t>India – Central, India – South,</a:t>
            </a:r>
            <a:r>
              <a:rPr kumimoji="0" lang="en-US" sz="3600" b="0" i="0" u="none" strike="noStrike" kern="1200" cap="none" spc="0" normalizeH="0" noProof="0" dirty="0" smtClean="0">
                <a:ln>
                  <a:noFill/>
                </a:ln>
                <a:effectLst/>
                <a:uLnTx/>
                <a:uFillTx/>
                <a:latin typeface="Segoe UI Light"/>
              </a:rPr>
              <a:t> India </a:t>
            </a:r>
            <a:r>
              <a:rPr lang="en-US" sz="3600" dirty="0">
                <a:latin typeface="Segoe UI Light"/>
              </a:rPr>
              <a:t>–</a:t>
            </a:r>
            <a:r>
              <a:rPr kumimoji="0" lang="en-US" sz="3600" b="0" i="0" u="none" strike="noStrike" kern="1200" cap="none" spc="0" normalizeH="0" noProof="0" dirty="0" smtClean="0">
                <a:ln>
                  <a:noFill/>
                </a:ln>
                <a:effectLst/>
                <a:uLnTx/>
                <a:uFillTx/>
                <a:latin typeface="Segoe UI Light"/>
              </a:rPr>
              <a:t> West</a:t>
            </a:r>
            <a:endParaRPr kumimoji="0" lang="en-US" sz="3600" b="0" i="0" u="none" strike="noStrike" kern="1200" cap="none" spc="0" normalizeH="0" baseline="0" noProof="0" dirty="0" smtClean="0">
              <a:ln>
                <a:noFill/>
              </a:ln>
              <a:effectLst/>
              <a:uLnTx/>
              <a:uFillTx/>
              <a:latin typeface="Segoe UI Light"/>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effectLst/>
                <a:uLnTx/>
                <a:uFillTx/>
                <a:latin typeface="Segoe UI Semibold" panose="020B0702040204020203" pitchFamily="34" charset="0"/>
                <a:cs typeface="Segoe UI Semibold" panose="020B0702040204020203" pitchFamily="34" charset="0"/>
              </a:rPr>
              <a:t>GENERALLY AVAILABLE</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smtClean="0">
                <a:latin typeface="Segoe UI Light" panose="020B0502040204020203" pitchFamily="34" charset="0"/>
                <a:cs typeface="Segoe UI Light" panose="020B0502040204020203" pitchFamily="34" charset="0"/>
              </a:rPr>
              <a:t>6 new regions </a:t>
            </a:r>
            <a:r>
              <a:rPr lang="en-US" sz="2000" b="1" dirty="0" smtClean="0">
                <a:latin typeface="Segoe UI Light" panose="020B0502040204020203" pitchFamily="34" charset="0"/>
                <a:cs typeface="Segoe UI Light" panose="020B0502040204020203" pitchFamily="34" charset="0"/>
              </a:rPr>
              <a:t>announced: Canada Central, Canada East, Germany Central, </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dirty="0" smtClean="0">
                <a:latin typeface="Segoe UI Light" panose="020B0502040204020203" pitchFamily="34" charset="0"/>
                <a:cs typeface="Segoe UI Light" panose="020B0502040204020203" pitchFamily="34" charset="0"/>
              </a:rPr>
              <a:t>Germany North East, United Kingdom (2 – regions TBD)</a:t>
            </a:r>
            <a:endParaRPr kumimoji="0" lang="en-US" sz="20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5316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par>
                          <p:cTn id="120" fill="hold">
                            <p:stCondLst>
                              <p:cond delay="500"/>
                            </p:stCondLst>
                            <p:childTnLst>
                              <p:par>
                                <p:cTn id="121" presetID="2" presetClass="entr" presetSubtype="4" decel="100000" fill="hold" grpId="0" nodeType="afterEffect">
                                  <p:stCondLst>
                                    <p:cond delay="0"/>
                                  </p:stCondLst>
                                  <p:childTnLst>
                                    <p:set>
                                      <p:cBhvr>
                                        <p:cTn id="122" dur="1" fill="hold">
                                          <p:stCondLst>
                                            <p:cond delay="0"/>
                                          </p:stCondLst>
                                        </p:cTn>
                                        <p:tgtEl>
                                          <p:spTgt spid="60"/>
                                        </p:tgtEl>
                                        <p:attrNameLst>
                                          <p:attrName>style.visibility</p:attrName>
                                        </p:attrNameLst>
                                      </p:cBhvr>
                                      <p:to>
                                        <p:strVal val="visible"/>
                                      </p:to>
                                    </p:set>
                                    <p:anim calcmode="lin" valueType="num">
                                      <p:cBhvr additive="base">
                                        <p:cTn id="123" dur="500" fill="hold"/>
                                        <p:tgtEl>
                                          <p:spTgt spid="60"/>
                                        </p:tgtEl>
                                        <p:attrNameLst>
                                          <p:attrName>ppt_x</p:attrName>
                                        </p:attrNameLst>
                                      </p:cBhvr>
                                      <p:tavLst>
                                        <p:tav tm="0">
                                          <p:val>
                                            <p:strVal val="#ppt_x"/>
                                          </p:val>
                                        </p:tav>
                                        <p:tav tm="100000">
                                          <p:val>
                                            <p:strVal val="#ppt_x"/>
                                          </p:val>
                                        </p:tav>
                                      </p:tavLst>
                                    </p:anim>
                                    <p:anim calcmode="lin" valueType="num">
                                      <p:cBhvr additive="base">
                                        <p:cTn id="124" dur="500" fill="hold"/>
                                        <p:tgtEl>
                                          <p:spTgt spid="60"/>
                                        </p:tgtEl>
                                        <p:attrNameLst>
                                          <p:attrName>ppt_y</p:attrName>
                                        </p:attrNameLst>
                                      </p:cBhvr>
                                      <p:tavLst>
                                        <p:tav tm="0">
                                          <p:val>
                                            <p:strVal val="1+#ppt_h/2"/>
                                          </p:val>
                                        </p:tav>
                                        <p:tav tm="100000">
                                          <p:val>
                                            <p:strVal val="#ppt_y"/>
                                          </p:val>
                                        </p:tav>
                                      </p:tavLst>
                                    </p:anim>
                                  </p:childTnLst>
                                </p:cTn>
                              </p:par>
                            </p:childTnLst>
                          </p:cTn>
                        </p:par>
                        <p:par>
                          <p:cTn id="125" fill="hold">
                            <p:stCondLst>
                              <p:cond delay="1000"/>
                            </p:stCondLst>
                            <p:childTnLst>
                              <p:par>
                                <p:cTn id="126" presetID="12" presetClass="entr" presetSubtype="4" fill="hold" grpId="0" nodeType="afterEffect">
                                  <p:stCondLst>
                                    <p:cond delay="0"/>
                                  </p:stCondLst>
                                  <p:childTnLst>
                                    <p:set>
                                      <p:cBhvr>
                                        <p:cTn id="127" dur="1" fill="hold">
                                          <p:stCondLst>
                                            <p:cond delay="0"/>
                                          </p:stCondLst>
                                        </p:cTn>
                                        <p:tgtEl>
                                          <p:spTgt spid="3"/>
                                        </p:tgtEl>
                                        <p:attrNameLst>
                                          <p:attrName>style.visibility</p:attrName>
                                        </p:attrNameLst>
                                      </p:cBhvr>
                                      <p:to>
                                        <p:strVal val="visible"/>
                                      </p:to>
                                    </p:set>
                                    <p:anim calcmode="lin" valueType="num">
                                      <p:cBhvr additive="base">
                                        <p:cTn id="128" dur="500"/>
                                        <p:tgtEl>
                                          <p:spTgt spid="3"/>
                                        </p:tgtEl>
                                        <p:attrNameLst>
                                          <p:attrName>ppt_y</p:attrName>
                                        </p:attrNameLst>
                                      </p:cBhvr>
                                      <p:tavLst>
                                        <p:tav tm="0">
                                          <p:val>
                                            <p:strVal val="#ppt_y+#ppt_h*1.125000"/>
                                          </p:val>
                                        </p:tav>
                                        <p:tav tm="100000">
                                          <p:val>
                                            <p:strVal val="#ppt_y"/>
                                          </p:val>
                                        </p:tav>
                                      </p:tavLst>
                                    </p:anim>
                                    <p:animEffect transition="in" filter="wipe(up)">
                                      <p:cBhvr>
                                        <p:cTn id="129" dur="500"/>
                                        <p:tgtEl>
                                          <p:spTgt spid="3"/>
                                        </p:tgtEl>
                                      </p:cBhvr>
                                    </p:animEffect>
                                  </p:childTnLst>
                                </p:cTn>
                              </p:par>
                            </p:childTnLst>
                          </p:cTn>
                        </p:par>
                        <p:par>
                          <p:cTn id="130" fill="hold">
                            <p:stCondLst>
                              <p:cond delay="1500"/>
                            </p:stCondLst>
                            <p:childTnLst>
                              <p:par>
                                <p:cTn id="131" presetID="19" presetClass="emph" presetSubtype="0" fill="hold" grpId="1" nodeType="afterEffect">
                                  <p:stCondLst>
                                    <p:cond delay="0"/>
                                  </p:stCondLst>
                                  <p:childTnLst>
                                    <p:animClr clrSpc="rgb" dir="cw">
                                      <p:cBhvr override="childStyle">
                                        <p:cTn id="132" dur="2000" fill="hold"/>
                                        <p:tgtEl>
                                          <p:spTgt spid="67"/>
                                        </p:tgtEl>
                                        <p:attrNameLst>
                                          <p:attrName>style.color</p:attrName>
                                        </p:attrNameLst>
                                      </p:cBhvr>
                                      <p:to>
                                        <a:srgbClr val="92D050"/>
                                      </p:to>
                                    </p:animClr>
                                    <p:animClr clrSpc="rgb" dir="cw">
                                      <p:cBhvr>
                                        <p:cTn id="133" dur="2000" fill="hold"/>
                                        <p:tgtEl>
                                          <p:spTgt spid="67"/>
                                        </p:tgtEl>
                                        <p:attrNameLst>
                                          <p:attrName>fillcolor</p:attrName>
                                        </p:attrNameLst>
                                      </p:cBhvr>
                                      <p:to>
                                        <a:srgbClr val="92D050"/>
                                      </p:to>
                                    </p:animClr>
                                    <p:set>
                                      <p:cBhvr>
                                        <p:cTn id="134" dur="2000" fill="hold"/>
                                        <p:tgtEl>
                                          <p:spTgt spid="67"/>
                                        </p:tgtEl>
                                        <p:attrNameLst>
                                          <p:attrName>fill.type</p:attrName>
                                        </p:attrNameLst>
                                      </p:cBhvr>
                                      <p:to>
                                        <p:strVal val="solid"/>
                                      </p:to>
                                    </p:set>
                                    <p:set>
                                      <p:cBhvr>
                                        <p:cTn id="135" dur="2000" fill="hold"/>
                                        <p:tgtEl>
                                          <p:spTgt spid="67"/>
                                        </p:tgtEl>
                                        <p:attrNameLst>
                                          <p:attrName>fill.on</p:attrName>
                                        </p:attrNameLst>
                                      </p:cBhvr>
                                      <p:to>
                                        <p:strVal val="true"/>
                                      </p:to>
                                    </p:set>
                                  </p:childTnLst>
                                </p:cTn>
                              </p:par>
                              <p:par>
                                <p:cTn id="136" presetID="19" presetClass="emph" presetSubtype="0" fill="hold" grpId="1" nodeType="withEffect">
                                  <p:stCondLst>
                                    <p:cond delay="0"/>
                                  </p:stCondLst>
                                  <p:childTnLst>
                                    <p:animClr clrSpc="rgb" dir="cw">
                                      <p:cBhvr override="childStyle">
                                        <p:cTn id="137" dur="2000" fill="hold"/>
                                        <p:tgtEl>
                                          <p:spTgt spid="68"/>
                                        </p:tgtEl>
                                        <p:attrNameLst>
                                          <p:attrName>style.color</p:attrName>
                                        </p:attrNameLst>
                                      </p:cBhvr>
                                      <p:to>
                                        <a:srgbClr val="92D050"/>
                                      </p:to>
                                    </p:animClr>
                                    <p:animClr clrSpc="rgb" dir="cw">
                                      <p:cBhvr>
                                        <p:cTn id="138" dur="2000" fill="hold"/>
                                        <p:tgtEl>
                                          <p:spTgt spid="68"/>
                                        </p:tgtEl>
                                        <p:attrNameLst>
                                          <p:attrName>fillcolor</p:attrName>
                                        </p:attrNameLst>
                                      </p:cBhvr>
                                      <p:to>
                                        <a:srgbClr val="92D050"/>
                                      </p:to>
                                    </p:animClr>
                                    <p:set>
                                      <p:cBhvr>
                                        <p:cTn id="139" dur="2000" fill="hold"/>
                                        <p:tgtEl>
                                          <p:spTgt spid="68"/>
                                        </p:tgtEl>
                                        <p:attrNameLst>
                                          <p:attrName>fill.type</p:attrName>
                                        </p:attrNameLst>
                                      </p:cBhvr>
                                      <p:to>
                                        <p:strVal val="solid"/>
                                      </p:to>
                                    </p:set>
                                    <p:set>
                                      <p:cBhvr>
                                        <p:cTn id="140" dur="2000" fill="hold"/>
                                        <p:tgtEl>
                                          <p:spTgt spid="68"/>
                                        </p:tgtEl>
                                        <p:attrNameLst>
                                          <p:attrName>fill.on</p:attrName>
                                        </p:attrNameLst>
                                      </p:cBhvr>
                                      <p:to>
                                        <p:strVal val="true"/>
                                      </p:to>
                                    </p:set>
                                  </p:childTnLst>
                                </p:cTn>
                              </p:par>
                              <p:par>
                                <p:cTn id="141" presetID="19" presetClass="emph" presetSubtype="0" fill="hold" grpId="1" nodeType="withEffect">
                                  <p:stCondLst>
                                    <p:cond delay="0"/>
                                  </p:stCondLst>
                                  <p:childTnLst>
                                    <p:animClr clrSpc="rgb" dir="cw">
                                      <p:cBhvr override="childStyle">
                                        <p:cTn id="142" dur="2000" fill="hold"/>
                                        <p:tgtEl>
                                          <p:spTgt spid="90"/>
                                        </p:tgtEl>
                                        <p:attrNameLst>
                                          <p:attrName>style.color</p:attrName>
                                        </p:attrNameLst>
                                      </p:cBhvr>
                                      <p:to>
                                        <a:srgbClr val="92D050"/>
                                      </p:to>
                                    </p:animClr>
                                    <p:animClr clrSpc="rgb" dir="cw">
                                      <p:cBhvr>
                                        <p:cTn id="143" dur="2000" fill="hold"/>
                                        <p:tgtEl>
                                          <p:spTgt spid="90"/>
                                        </p:tgtEl>
                                        <p:attrNameLst>
                                          <p:attrName>fillcolor</p:attrName>
                                        </p:attrNameLst>
                                      </p:cBhvr>
                                      <p:to>
                                        <a:srgbClr val="92D050"/>
                                      </p:to>
                                    </p:animClr>
                                    <p:set>
                                      <p:cBhvr>
                                        <p:cTn id="144" dur="2000" fill="hold"/>
                                        <p:tgtEl>
                                          <p:spTgt spid="90"/>
                                        </p:tgtEl>
                                        <p:attrNameLst>
                                          <p:attrName>fill.type</p:attrName>
                                        </p:attrNameLst>
                                      </p:cBhvr>
                                      <p:to>
                                        <p:strVal val="solid"/>
                                      </p:to>
                                    </p:set>
                                    <p:set>
                                      <p:cBhvr>
                                        <p:cTn id="145" dur="2000" fill="hold"/>
                                        <p:tgtEl>
                                          <p:spTgt spid="90"/>
                                        </p:tgtEl>
                                        <p:attrNameLst>
                                          <p:attrName>fill.on</p:attrName>
                                        </p:attrNameLst>
                                      </p:cBhvr>
                                      <p:to>
                                        <p:strVal val="true"/>
                                      </p:to>
                                    </p:set>
                                  </p:childTnLst>
                                </p:cTn>
                              </p:par>
                              <p:par>
                                <p:cTn id="146" presetID="7" presetClass="emph" presetSubtype="2" fill="hold" nodeType="withEffect">
                                  <p:stCondLst>
                                    <p:cond delay="0"/>
                                  </p:stCondLst>
                                  <p:childTnLst>
                                    <p:animClr clrSpc="rgb" dir="cw">
                                      <p:cBhvr>
                                        <p:cTn id="147" dur="2000" fill="hold"/>
                                        <p:tgtEl>
                                          <p:spTgt spid="67"/>
                                        </p:tgtEl>
                                        <p:attrNameLst>
                                          <p:attrName>stroke.color</p:attrName>
                                        </p:attrNameLst>
                                      </p:cBhvr>
                                      <p:to>
                                        <a:srgbClr val="92D050"/>
                                      </p:to>
                                    </p:animClr>
                                    <p:set>
                                      <p:cBhvr>
                                        <p:cTn id="148" dur="2000" fill="hold"/>
                                        <p:tgtEl>
                                          <p:spTgt spid="67"/>
                                        </p:tgtEl>
                                        <p:attrNameLst>
                                          <p:attrName>stroke.on</p:attrName>
                                        </p:attrNameLst>
                                      </p:cBhvr>
                                      <p:to>
                                        <p:strVal val="true"/>
                                      </p:to>
                                    </p:set>
                                  </p:childTnLst>
                                </p:cTn>
                              </p:par>
                              <p:par>
                                <p:cTn id="149" presetID="7" presetClass="emph" presetSubtype="2" fill="hold" nodeType="withEffect">
                                  <p:stCondLst>
                                    <p:cond delay="0"/>
                                  </p:stCondLst>
                                  <p:childTnLst>
                                    <p:animClr clrSpc="rgb" dir="cw">
                                      <p:cBhvr>
                                        <p:cTn id="150" dur="2000" fill="hold"/>
                                        <p:tgtEl>
                                          <p:spTgt spid="68"/>
                                        </p:tgtEl>
                                        <p:attrNameLst>
                                          <p:attrName>stroke.color</p:attrName>
                                        </p:attrNameLst>
                                      </p:cBhvr>
                                      <p:to>
                                        <a:srgbClr val="92D050"/>
                                      </p:to>
                                    </p:animClr>
                                    <p:set>
                                      <p:cBhvr>
                                        <p:cTn id="151" dur="2000" fill="hold"/>
                                        <p:tgtEl>
                                          <p:spTgt spid="68"/>
                                        </p:tgtEl>
                                        <p:attrNameLst>
                                          <p:attrName>stroke.on</p:attrName>
                                        </p:attrNameLst>
                                      </p:cBhvr>
                                      <p:to>
                                        <p:strVal val="true"/>
                                      </p:to>
                                    </p:set>
                                  </p:childTnLst>
                                </p:cTn>
                              </p:par>
                              <p:par>
                                <p:cTn id="152" presetID="7" presetClass="emph" presetSubtype="2" fill="hold" nodeType="withEffect">
                                  <p:stCondLst>
                                    <p:cond delay="0"/>
                                  </p:stCondLst>
                                  <p:childTnLst>
                                    <p:animClr clrSpc="rgb" dir="cw">
                                      <p:cBhvr>
                                        <p:cTn id="153" dur="2000" fill="hold"/>
                                        <p:tgtEl>
                                          <p:spTgt spid="90"/>
                                        </p:tgtEl>
                                        <p:attrNameLst>
                                          <p:attrName>stroke.color</p:attrName>
                                        </p:attrNameLst>
                                      </p:cBhvr>
                                      <p:to>
                                        <a:srgbClr val="92D050"/>
                                      </p:to>
                                    </p:animClr>
                                    <p:set>
                                      <p:cBhvr>
                                        <p:cTn id="154" dur="2000" fill="hold"/>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3" grpId="0" animBg="1"/>
      <p:bldP spid="64" grpId="0" animBg="1"/>
      <p:bldP spid="65" grpId="0" animBg="1"/>
      <p:bldP spid="66" grpId="0" animBg="1"/>
      <p:bldP spid="67" grpId="0" animBg="1"/>
      <p:bldP spid="67" grpId="1" animBg="1"/>
      <p:bldP spid="68" grpId="0" animBg="1"/>
      <p:bldP spid="68" grpId="1"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0" grpId="1" animBg="1"/>
      <p:bldP spid="94" grpId="0" animBg="1"/>
      <p:bldP spid="95" grpId="0" animBg="1"/>
      <p:bldP spid="6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7765143"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32" name="TextBox 31"/>
          <p:cNvSpPr txBox="1"/>
          <p:nvPr/>
        </p:nvSpPr>
        <p:spPr>
          <a:xfrm>
            <a:off x="6878095" y="2309070"/>
            <a:ext cx="5294187" cy="2206758"/>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13800" b="0" i="0" u="none" strike="noStrike" kern="1200" cap="none" spc="0" normalizeH="0" baseline="0" noProof="0" dirty="0" smtClean="0">
                <a:ln>
                  <a:noFill/>
                </a:ln>
                <a:effectLst/>
                <a:uLnTx/>
                <a:uFillTx/>
                <a:latin typeface="Segoe UI Light"/>
                <a:ea typeface="MS PGothic" panose="020B0600070205080204" pitchFamily="34" charset="-128"/>
                <a:cs typeface="+mn-cs"/>
              </a:rPr>
              <a:t>Azure</a:t>
            </a:r>
            <a:endParaRPr kumimoji="0" lang="en-US" sz="13800" b="0" i="0" u="none" strike="noStrike" kern="1200" cap="none" spc="0" normalizeH="0" baseline="0" noProof="0" dirty="0">
              <a:ln>
                <a:noFill/>
              </a:ln>
              <a:effectLst/>
              <a:uLnTx/>
              <a:uFillTx/>
              <a:latin typeface="Segoe UI Light"/>
              <a:ea typeface="MS PGothic" panose="020B0600070205080204" pitchFamily="34" charset="-128"/>
              <a:cs typeface="+mn-cs"/>
            </a:endParaRPr>
          </a:p>
        </p:txBody>
      </p:sp>
    </p:spTree>
    <p:extLst>
      <p:ext uri="{BB962C8B-B14F-4D97-AF65-F5344CB8AC3E}">
        <p14:creationId xmlns:p14="http://schemas.microsoft.com/office/powerpoint/2010/main" val="4287619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10.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1.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2.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13.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4.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5.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6.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7.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3.xml><?xml version="1.0" encoding="utf-8"?>
<a:theme xmlns:a="http://schemas.openxmlformats.org/drawingml/2006/main" name="3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4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6.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7.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8.xml><?xml version="1.0" encoding="utf-8"?>
<a:theme xmlns:a="http://schemas.openxmlformats.org/drawingml/2006/main" name="MSVID_TT_White-Teal_16x9_Aug2013">
  <a:themeElements>
    <a:clrScheme name="MS Narrative">
      <a:dk1>
        <a:srgbClr val="505050"/>
      </a:dk1>
      <a:lt1>
        <a:srgbClr val="FFFFFF"/>
      </a:lt1>
      <a:dk2>
        <a:srgbClr val="00BCF2"/>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Nov2013.potx" id="{36A86AC3-D88A-44D7-A0A2-D821E5751884}" vid="{D050F9CB-58A1-4F0A-B5C2-C8E84885E060}"/>
    </a:ext>
  </a:ext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e3e06cf2-79b7-4f70-a145-44903a30dc14" Revision="1" Stencil="System.MyShapes" StencilVersion="1.0"/>
</Control>
</file>

<file path=customXml/item3.xml><?xml version="1.0" encoding="utf-8"?>
<ct:contentTypeSchema xmlns:ct="http://schemas.microsoft.com/office/2006/metadata/contentType" xmlns:ma="http://schemas.microsoft.com/office/2006/metadata/properties/metaAttributes" ct:_="" ma:_="" ma:contentTypeName="Document" ma:contentTypeID="0x0101004329A1C1CFFD0545A9878BDE2DD7EC18" ma:contentTypeVersion="6" ma:contentTypeDescription="Create a new document." ma:contentTypeScope="" ma:versionID="01ae416629250d6fb0403900bfeb7498">
  <xsd:schema xmlns:xsd="http://www.w3.org/2001/XMLSchema" xmlns:xs="http://www.w3.org/2001/XMLSchema" xmlns:p="http://schemas.microsoft.com/office/2006/metadata/properties" xmlns:ns1="http://schemas.microsoft.com/sharepoint/v3" xmlns:ns2="b92fdc2a-1594-4510-aa86-45464713a14f" xmlns:ns3="0cd5e047-7587-471a-b27c-5f56c6d0ac56" targetNamespace="http://schemas.microsoft.com/office/2006/metadata/properties" ma:root="true" ma:fieldsID="3c975a86ec9e8916f782d070e6b607a7" ns1:_="" ns2:_="" ns3:_="">
    <xsd:import namespace="http://schemas.microsoft.com/sharepoint/v3"/>
    <xsd:import namespace="b92fdc2a-1594-4510-aa86-45464713a14f"/>
    <xsd:import namespace="0cd5e047-7587-471a-b27c-5f56c6d0ac5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_ShortcutUr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d5e047-7587-471a-b27c-5f56c6d0ac56" elementFormDefault="qualified">
    <xsd:import namespace="http://schemas.microsoft.com/office/2006/documentManagement/types"/>
    <xsd:import namespace="http://schemas.microsoft.com/office/infopath/2007/PartnerControls"/>
    <xsd:element name="_ShortcutUrl" ma:index="12"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e3e06cf2-79b7-4f70-a145-44903a30dc14" Revision="1" Stencil="System.MyShapes" StencilVersion="1.0"/>
</Control>
</file>

<file path=customXml/item5.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ip_UnifiedCompliancePolicyUIAction xmlns="http://schemas.microsoft.com/sharepoint/v3" xsi:nil="true"/>
    <_ip_UnifiedCompliancePolicyProperties xmlns="http://schemas.microsoft.com/sharepoint/v3" xsi:nil="true"/>
    <_ShortcutUrl xmlns="0cd5e047-7587-471a-b27c-5f56c6d0ac56">
      <Url xsi:nil="true"/>
      <Description xsi:nil="true"/>
    </_ShortcutUrl>
  </documentManagement>
</p:properties>
</file>

<file path=customXml/item6.xml><?xml version="1.0" encoding="utf-8"?>
<Control xmlns="http://schemas.microsoft.com/VisualStudio/2011/storyboarding/control">
  <Id Name="e3e06cf2-79b7-4f70-a145-44903a30dc14" Revision="1" Stencil="System.MyShapes" StencilVersion="1.0"/>
</Control>
</file>

<file path=customXml/item7.xml><?xml version="1.0" encoding="utf-8"?>
<Control xmlns="http://schemas.microsoft.com/VisualStudio/2011/storyboarding/control">
  <Id Name="d45d9a28-4d48-4835-9009-441d319c6f12" Revision="1" Stencil="System.MyShapes" StencilVersion="1.0"/>
</Control>
</file>

<file path=customXml/itemProps1.xml><?xml version="1.0" encoding="utf-8"?>
<ds:datastoreItem xmlns:ds="http://schemas.openxmlformats.org/officeDocument/2006/customXml" ds:itemID="{477F3323-623F-4F4A-9B39-64F0061BE0DB}">
  <ds:schemaRefs>
    <ds:schemaRef ds:uri="http://schemas.microsoft.com/sharepoint/v3/contenttype/forms"/>
  </ds:schemaRefs>
</ds:datastoreItem>
</file>

<file path=customXml/itemProps2.xml><?xml version="1.0" encoding="utf-8"?>
<ds:datastoreItem xmlns:ds="http://schemas.openxmlformats.org/officeDocument/2006/customXml" ds:itemID="{4BBC10F7-D7F7-45CA-A042-AD9DC36FBB9F}">
  <ds:schemaRefs>
    <ds:schemaRef ds:uri="http://schemas.microsoft.com/VisualStudio/2011/storyboarding/control"/>
  </ds:schemaRefs>
</ds:datastoreItem>
</file>

<file path=customXml/itemProps3.xml><?xml version="1.0" encoding="utf-8"?>
<ds:datastoreItem xmlns:ds="http://schemas.openxmlformats.org/officeDocument/2006/customXml" ds:itemID="{21CF19CE-ED84-466C-B11A-196C2FE1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fdc2a-1594-4510-aa86-45464713a14f"/>
    <ds:schemaRef ds:uri="0cd5e047-7587-471a-b27c-5f56c6d0ac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2404308F-8887-4628-AA37-AB04B7493EF0}">
  <ds:schemaRefs>
    <ds:schemaRef ds:uri="http://schemas.microsoft.com/VisualStudio/2011/storyboarding/control"/>
  </ds:schemaRefs>
</ds:datastoreItem>
</file>

<file path=customXml/itemProps5.xml><?xml version="1.0" encoding="utf-8"?>
<ds:datastoreItem xmlns:ds="http://schemas.openxmlformats.org/officeDocument/2006/customXml" ds:itemID="{F9C08522-379E-47EF-B96F-18B276987A8D}">
  <ds:schemaRefs>
    <ds:schemaRef ds:uri="http://purl.org/dc/elements/1.1/"/>
    <ds:schemaRef ds:uri="http://schemas.microsoft.com/office/2006/metadata/properties"/>
    <ds:schemaRef ds:uri="http://schemas.microsoft.com/sharepoint/v3"/>
    <ds:schemaRef ds:uri="0cd5e047-7587-471a-b27c-5f56c6d0ac5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92fdc2a-1594-4510-aa86-45464713a14f"/>
    <ds:schemaRef ds:uri="http://www.w3.org/XML/1998/namespace"/>
    <ds:schemaRef ds:uri="http://purl.org/dc/dcmitype/"/>
  </ds:schemaRefs>
</ds:datastoreItem>
</file>

<file path=customXml/itemProps6.xml><?xml version="1.0" encoding="utf-8"?>
<ds:datastoreItem xmlns:ds="http://schemas.openxmlformats.org/officeDocument/2006/customXml" ds:itemID="{18F04183-777B-4CB3-8221-3545CB41068B}">
  <ds:schemaRefs>
    <ds:schemaRef ds:uri="http://schemas.microsoft.com/VisualStudio/2011/storyboarding/control"/>
  </ds:schemaRefs>
</ds:datastoreItem>
</file>

<file path=customXml/itemProps7.xml><?xml version="1.0" encoding="utf-8"?>
<ds:datastoreItem xmlns:ds="http://schemas.openxmlformats.org/officeDocument/2006/customXml" ds:itemID="{B2A12D0E-AB32-494D-8E13-4368001CE302}">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22782</TotalTime>
  <Words>2659</Words>
  <Application>Microsoft Macintosh PowerPoint</Application>
  <PresentationFormat>Custom</PresentationFormat>
  <Paragraphs>513</Paragraphs>
  <Slides>24</Slides>
  <Notes>19</Notes>
  <HiddenSlides>0</HiddenSlides>
  <MMClips>0</MMClips>
  <ScaleCrop>false</ScaleCrop>
  <HeadingPairs>
    <vt:vector size="6" baseType="variant">
      <vt:variant>
        <vt:lpstr>Fonts Used</vt:lpstr>
      </vt:variant>
      <vt:variant>
        <vt:i4>15</vt:i4>
      </vt:variant>
      <vt:variant>
        <vt:lpstr>Theme</vt:lpstr>
      </vt:variant>
      <vt:variant>
        <vt:i4>17</vt:i4>
      </vt:variant>
      <vt:variant>
        <vt:lpstr>Slide Titles</vt:lpstr>
      </vt:variant>
      <vt:variant>
        <vt:i4>24</vt:i4>
      </vt:variant>
    </vt:vector>
  </HeadingPairs>
  <TitlesOfParts>
    <vt:vector size="56" baseType="lpstr">
      <vt:lpstr>Arial Unicode MS</vt:lpstr>
      <vt:lpstr>Calibri</vt:lpstr>
      <vt:lpstr>Calibri Light</vt:lpstr>
      <vt:lpstr>Consolas</vt:lpstr>
      <vt:lpstr>Kozuka Gothic Pro R</vt:lpstr>
      <vt:lpstr>MS PGothic</vt:lpstr>
      <vt:lpstr>ＭＳ Ｐゴシック</vt:lpstr>
      <vt:lpstr>Rockwell</vt:lpstr>
      <vt:lpstr>Segoe Light</vt:lpstr>
      <vt:lpstr>Segoe UI</vt:lpstr>
      <vt:lpstr>Segoe UI Light</vt:lpstr>
      <vt:lpstr>Segoe UI Semibold</vt:lpstr>
      <vt:lpstr>Segoe UI Semilight</vt:lpstr>
      <vt:lpstr>Wingdings</vt:lpstr>
      <vt:lpstr>Arial</vt:lpstr>
      <vt:lpstr>WHITE TEMPLATE</vt:lpstr>
      <vt:lpstr>COLOR TEMPLATE</vt:lpstr>
      <vt:lpstr>3_WPC 2015 Dark Gray Template</vt:lpstr>
      <vt:lpstr>WPC 2015 Dark Gray Template</vt:lpstr>
      <vt:lpstr>4_WPC 2015 Dark Gray Template</vt:lpstr>
      <vt:lpstr>MGXFY16 Light Gray Template</vt:lpstr>
      <vt:lpstr>5-30536_Build_2014_Breakout_Template_White_16x9</vt:lpstr>
      <vt:lpstr>MSVID_TT_White-Teal_16x9_Aug2013</vt:lpstr>
      <vt:lpstr>BUILD CHARCOAL BACKGROUND</vt:lpstr>
      <vt:lpstr>Microsoft AzureCon 2015 Template - Color</vt:lpstr>
      <vt:lpstr>MGXFY16 Dark Gray Template</vt:lpstr>
      <vt:lpstr>WPC 2015 Light Gray Template</vt:lpstr>
      <vt:lpstr>1_COLOR TEMPLATE</vt:lpstr>
      <vt:lpstr>1_Microsoft AzureCon 2015 Template - Color</vt:lpstr>
      <vt:lpstr>1_WPC 2015 Dark Gray Template</vt:lpstr>
      <vt:lpstr>Azure Event</vt:lpstr>
      <vt:lpstr>2_COLOR TEMPLATE</vt:lpstr>
      <vt:lpstr>Intro to Azure CC</vt:lpstr>
      <vt:lpstr>PowerPoint Presentation</vt:lpstr>
      <vt:lpstr>Cloud Computing</vt:lpstr>
      <vt:lpstr>Cloud Services (a.k.a Cloud Models) </vt:lpstr>
      <vt:lpstr>Cloud Services being hungry!</vt:lpstr>
      <vt:lpstr>Why the cloud?</vt:lpstr>
      <vt:lpstr>Why the cloud? </vt:lpstr>
      <vt:lpstr>PowerPoint Presentation</vt:lpstr>
      <vt:lpstr>PowerPoint Presentation</vt:lpstr>
      <vt:lpstr>PowerPoint Presentation</vt:lpstr>
      <vt:lpstr>PowerPoint Presentation</vt:lpstr>
      <vt:lpstr>Virtual Machines</vt:lpstr>
      <vt:lpstr>Demo: Azure Portal</vt:lpstr>
      <vt:lpstr>PowerPoint Presentation</vt:lpstr>
      <vt:lpstr>PowerPoint Presentation</vt:lpstr>
      <vt:lpstr>Try App Service Today</vt:lpstr>
      <vt:lpstr>Azure App Service Web Apps</vt:lpstr>
      <vt:lpstr>Azure App Service Mobile Apps</vt:lpstr>
      <vt:lpstr>PowerPoint Presentation</vt:lpstr>
      <vt:lpstr>PowerPoint Presentation</vt:lpstr>
      <vt:lpstr>PowerPoint Presentation</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 for Modern Business</dc:title>
  <dc:subject>AzureCon 2015</dc:subject>
  <dc:creator>Scott Guthrie</dc:creator>
  <cp:keywords/>
  <dc:description>Template: 
Formatting: 
Audience Type:</dc:description>
  <cp:lastModifiedBy>Hardik Mistry1</cp:lastModifiedBy>
  <cp:revision>768</cp:revision>
  <cp:lastPrinted>2015-09-21T17:22:28Z</cp:lastPrinted>
  <dcterms:created xsi:type="dcterms:W3CDTF">2014-06-10T19:28:25Z</dcterms:created>
  <dcterms:modified xsi:type="dcterms:W3CDTF">2017-04-23T08:09:33Z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0x0101004329A1C1CFFD0545A9878BDE2DD7EC18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ShortcutUrl">
    <vt:lpwstr>, </vt:lpwstr>
  </property>
</Properties>
</file>